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Glacial Indifference" panose="020B0604020202020204" charset="0"/>
      <p:regular r:id="rId15"/>
    </p:embeddedFont>
    <p:embeddedFont>
      <p:font typeface="Poppins" panose="00000500000000000000" pitchFamily="2" charset="0"/>
      <p:regular r:id="rId16"/>
    </p:embeddedFont>
    <p:embeddedFont>
      <p:font typeface="Poppins Bold" panose="020B0604020202020204" charset="0"/>
      <p:regular r:id="rId17"/>
    </p:embeddedFont>
    <p:embeddedFont>
      <p:font typeface="Poppins Medium" panose="020B0502040204020203" pitchFamily="2" charset="0"/>
      <p:regular r:id="rId18"/>
    </p:embeddedFont>
    <p:embeddedFont>
      <p:font typeface="Poppins Semi-Bold" panose="020B0604020202020204" charset="0"/>
      <p:regular r:id="rId19"/>
    </p:embeddedFont>
    <p:embeddedFont>
      <p:font typeface="TT Norm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-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.sv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9" Type="http://schemas.openxmlformats.org/officeDocument/2006/relationships/image" Target="../media/image121.svg"/><Relationship Id="rId21" Type="http://schemas.openxmlformats.org/officeDocument/2006/relationships/image" Target="../media/image105.svg"/><Relationship Id="rId34" Type="http://schemas.openxmlformats.org/officeDocument/2006/relationships/image" Target="../media/image116.png"/><Relationship Id="rId42" Type="http://schemas.openxmlformats.org/officeDocument/2006/relationships/image" Target="../media/image124.png"/><Relationship Id="rId47" Type="http://schemas.openxmlformats.org/officeDocument/2006/relationships/image" Target="../media/image129.svg"/><Relationship Id="rId50" Type="http://schemas.openxmlformats.org/officeDocument/2006/relationships/image" Target="../media/image132.png"/><Relationship Id="rId7" Type="http://schemas.openxmlformats.org/officeDocument/2006/relationships/image" Target="../media/image77.svg"/><Relationship Id="rId2" Type="http://schemas.openxmlformats.org/officeDocument/2006/relationships/video" Target="../media/media1.mp4"/><Relationship Id="rId16" Type="http://schemas.openxmlformats.org/officeDocument/2006/relationships/image" Target="../media/image100.png"/><Relationship Id="rId29" Type="http://schemas.openxmlformats.org/officeDocument/2006/relationships/image" Target="../media/image113.svg"/><Relationship Id="rId11" Type="http://schemas.openxmlformats.org/officeDocument/2006/relationships/image" Target="../media/image81.svg"/><Relationship Id="rId24" Type="http://schemas.openxmlformats.org/officeDocument/2006/relationships/image" Target="../media/image108.png"/><Relationship Id="rId32" Type="http://schemas.openxmlformats.org/officeDocument/2006/relationships/image" Target="../media/image15.png"/><Relationship Id="rId37" Type="http://schemas.openxmlformats.org/officeDocument/2006/relationships/image" Target="../media/image119.svg"/><Relationship Id="rId40" Type="http://schemas.openxmlformats.org/officeDocument/2006/relationships/image" Target="../media/image122.png"/><Relationship Id="rId45" Type="http://schemas.openxmlformats.org/officeDocument/2006/relationships/image" Target="../media/image127.svg"/><Relationship Id="rId5" Type="http://schemas.openxmlformats.org/officeDocument/2006/relationships/image" Target="../media/image95.svg"/><Relationship Id="rId15" Type="http://schemas.openxmlformats.org/officeDocument/2006/relationships/image" Target="../media/image99.svg"/><Relationship Id="rId23" Type="http://schemas.openxmlformats.org/officeDocument/2006/relationships/image" Target="../media/image107.svg"/><Relationship Id="rId28" Type="http://schemas.openxmlformats.org/officeDocument/2006/relationships/image" Target="../media/image112.png"/><Relationship Id="rId36" Type="http://schemas.openxmlformats.org/officeDocument/2006/relationships/image" Target="../media/image118.png"/><Relationship Id="rId49" Type="http://schemas.openxmlformats.org/officeDocument/2006/relationships/image" Target="../media/image131.svg"/><Relationship Id="rId10" Type="http://schemas.openxmlformats.org/officeDocument/2006/relationships/image" Target="../media/image80.png"/><Relationship Id="rId19" Type="http://schemas.openxmlformats.org/officeDocument/2006/relationships/image" Target="../media/image103.svg"/><Relationship Id="rId31" Type="http://schemas.openxmlformats.org/officeDocument/2006/relationships/image" Target="../media/image115.svg"/><Relationship Id="rId44" Type="http://schemas.openxmlformats.org/officeDocument/2006/relationships/image" Target="../media/image126.png"/><Relationship Id="rId52" Type="http://schemas.openxmlformats.org/officeDocument/2006/relationships/image" Target="../media/image134.png"/><Relationship Id="rId4" Type="http://schemas.openxmlformats.org/officeDocument/2006/relationships/image" Target="../media/image94.png"/><Relationship Id="rId9" Type="http://schemas.openxmlformats.org/officeDocument/2006/relationships/image" Target="../media/image79.sv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Relationship Id="rId27" Type="http://schemas.openxmlformats.org/officeDocument/2006/relationships/image" Target="../media/image111.svg"/><Relationship Id="rId30" Type="http://schemas.openxmlformats.org/officeDocument/2006/relationships/image" Target="../media/image114.png"/><Relationship Id="rId35" Type="http://schemas.openxmlformats.org/officeDocument/2006/relationships/image" Target="../media/image117.svg"/><Relationship Id="rId43" Type="http://schemas.openxmlformats.org/officeDocument/2006/relationships/image" Target="../media/image125.svg"/><Relationship Id="rId48" Type="http://schemas.openxmlformats.org/officeDocument/2006/relationships/image" Target="../media/image130.png"/><Relationship Id="rId8" Type="http://schemas.openxmlformats.org/officeDocument/2006/relationships/image" Target="../media/image78.png"/><Relationship Id="rId51" Type="http://schemas.openxmlformats.org/officeDocument/2006/relationships/image" Target="../media/image133.sv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96.png"/><Relationship Id="rId17" Type="http://schemas.openxmlformats.org/officeDocument/2006/relationships/image" Target="../media/image101.svg"/><Relationship Id="rId25" Type="http://schemas.openxmlformats.org/officeDocument/2006/relationships/image" Target="../media/image109.svg"/><Relationship Id="rId33" Type="http://schemas.openxmlformats.org/officeDocument/2006/relationships/image" Target="../media/image16.svg"/><Relationship Id="rId38" Type="http://schemas.openxmlformats.org/officeDocument/2006/relationships/image" Target="../media/image120.png"/><Relationship Id="rId46" Type="http://schemas.openxmlformats.org/officeDocument/2006/relationships/image" Target="../media/image128.png"/><Relationship Id="rId20" Type="http://schemas.openxmlformats.org/officeDocument/2006/relationships/image" Target="../media/image104.png"/><Relationship Id="rId41" Type="http://schemas.openxmlformats.org/officeDocument/2006/relationships/image" Target="../media/image123.svg"/><Relationship Id="rId1" Type="http://schemas.microsoft.com/office/2007/relationships/media" Target="../media/media1.mp4"/><Relationship Id="rId6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91.png"/><Relationship Id="rId3" Type="http://schemas.openxmlformats.org/officeDocument/2006/relationships/image" Target="../media/image83.svg"/><Relationship Id="rId7" Type="http://schemas.openxmlformats.org/officeDocument/2006/relationships/image" Target="../media/image85.png"/><Relationship Id="rId12" Type="http://schemas.openxmlformats.org/officeDocument/2006/relationships/image" Target="../media/image90.svg"/><Relationship Id="rId2" Type="http://schemas.openxmlformats.org/officeDocument/2006/relationships/image" Target="../media/image82.png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jpeg"/><Relationship Id="rId11" Type="http://schemas.openxmlformats.org/officeDocument/2006/relationships/image" Target="../media/image89.png"/><Relationship Id="rId5" Type="http://schemas.openxmlformats.org/officeDocument/2006/relationships/image" Target="../media/image70.svg"/><Relationship Id="rId15" Type="http://schemas.openxmlformats.org/officeDocument/2006/relationships/image" Target="../media/image11.png"/><Relationship Id="rId10" Type="http://schemas.openxmlformats.org/officeDocument/2006/relationships/image" Target="../media/image88.svg"/><Relationship Id="rId4" Type="http://schemas.openxmlformats.org/officeDocument/2006/relationships/image" Target="../media/image69.png"/><Relationship Id="rId9" Type="http://schemas.openxmlformats.org/officeDocument/2006/relationships/image" Target="../media/image87.png"/><Relationship Id="rId14" Type="http://schemas.openxmlformats.org/officeDocument/2006/relationships/image" Target="../media/image9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eg"/><Relationship Id="rId13" Type="http://schemas.openxmlformats.org/officeDocument/2006/relationships/image" Target="../media/image50.png"/><Relationship Id="rId18" Type="http://schemas.openxmlformats.org/officeDocument/2006/relationships/image" Target="../media/image138.svg"/><Relationship Id="rId3" Type="http://schemas.openxmlformats.org/officeDocument/2006/relationships/image" Target="../media/image12.svg"/><Relationship Id="rId7" Type="http://schemas.openxmlformats.org/officeDocument/2006/relationships/image" Target="../media/image40.svg"/><Relationship Id="rId12" Type="http://schemas.openxmlformats.org/officeDocument/2006/relationships/image" Target="../media/image49.svg"/><Relationship Id="rId17" Type="http://schemas.openxmlformats.org/officeDocument/2006/relationships/image" Target="../media/image137.png"/><Relationship Id="rId2" Type="http://schemas.openxmlformats.org/officeDocument/2006/relationships/image" Target="../media/image11.pn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8.png"/><Relationship Id="rId5" Type="http://schemas.openxmlformats.org/officeDocument/2006/relationships/image" Target="../media/image38.svg"/><Relationship Id="rId15" Type="http://schemas.openxmlformats.org/officeDocument/2006/relationships/image" Target="../media/image46.png"/><Relationship Id="rId10" Type="http://schemas.openxmlformats.org/officeDocument/2006/relationships/image" Target="../media/image45.svg"/><Relationship Id="rId4" Type="http://schemas.openxmlformats.org/officeDocument/2006/relationships/image" Target="../media/image37.png"/><Relationship Id="rId9" Type="http://schemas.openxmlformats.org/officeDocument/2006/relationships/image" Target="../media/image44.png"/><Relationship Id="rId14" Type="http://schemas.openxmlformats.org/officeDocument/2006/relationships/image" Target="../media/image5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svg"/><Relationship Id="rId13" Type="http://schemas.openxmlformats.org/officeDocument/2006/relationships/image" Target="../media/image11.png"/><Relationship Id="rId18" Type="http://schemas.openxmlformats.org/officeDocument/2006/relationships/hyperlink" Target="https://github.com/DarainHyder/MindScan" TargetMode="External"/><Relationship Id="rId3" Type="http://schemas.openxmlformats.org/officeDocument/2006/relationships/image" Target="../media/image95.svg"/><Relationship Id="rId7" Type="http://schemas.openxmlformats.org/officeDocument/2006/relationships/image" Target="../media/image142.png"/><Relationship Id="rId12" Type="http://schemas.openxmlformats.org/officeDocument/2006/relationships/image" Target="../media/image147.svg"/><Relationship Id="rId17" Type="http://schemas.openxmlformats.org/officeDocument/2006/relationships/hyperlink" Target="http://psychepath.streamlit.app" TargetMode="External"/><Relationship Id="rId2" Type="http://schemas.openxmlformats.org/officeDocument/2006/relationships/image" Target="../media/image94.png"/><Relationship Id="rId16" Type="http://schemas.openxmlformats.org/officeDocument/2006/relationships/image" Target="../media/image1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sv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48.png"/><Relationship Id="rId10" Type="http://schemas.openxmlformats.org/officeDocument/2006/relationships/image" Target="../media/image145.svg"/><Relationship Id="rId4" Type="http://schemas.openxmlformats.org/officeDocument/2006/relationships/image" Target="../media/image139.jpeg"/><Relationship Id="rId9" Type="http://schemas.openxmlformats.org/officeDocument/2006/relationships/image" Target="../media/image144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2.sv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svg"/><Relationship Id="rId1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4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2.svg"/><Relationship Id="rId15" Type="http://schemas.openxmlformats.org/officeDocument/2006/relationships/image" Target="../media/image35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svg"/><Relationship Id="rId14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png"/><Relationship Id="rId18" Type="http://schemas.openxmlformats.org/officeDocument/2006/relationships/image" Target="../media/image51.svg"/><Relationship Id="rId3" Type="http://schemas.openxmlformats.org/officeDocument/2006/relationships/image" Target="../media/image12.svg"/><Relationship Id="rId7" Type="http://schemas.openxmlformats.org/officeDocument/2006/relationships/image" Target="../media/image40.svg"/><Relationship Id="rId12" Type="http://schemas.openxmlformats.org/officeDocument/2006/relationships/image" Target="../media/image45.svg"/><Relationship Id="rId17" Type="http://schemas.openxmlformats.org/officeDocument/2006/relationships/image" Target="../media/image50.png"/><Relationship Id="rId2" Type="http://schemas.openxmlformats.org/officeDocument/2006/relationships/image" Target="../media/image11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18" Type="http://schemas.openxmlformats.org/officeDocument/2006/relationships/image" Target="../media/image64.png"/><Relationship Id="rId3" Type="http://schemas.openxmlformats.org/officeDocument/2006/relationships/image" Target="../media/image53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17" Type="http://schemas.openxmlformats.org/officeDocument/2006/relationships/image" Target="../media/image63.svg"/><Relationship Id="rId2" Type="http://schemas.openxmlformats.org/officeDocument/2006/relationships/image" Target="../media/image52.png"/><Relationship Id="rId16" Type="http://schemas.openxmlformats.org/officeDocument/2006/relationships/image" Target="../media/image62.png"/><Relationship Id="rId20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14.svg"/><Relationship Id="rId15" Type="http://schemas.openxmlformats.org/officeDocument/2006/relationships/image" Target="../media/image12.svg"/><Relationship Id="rId10" Type="http://schemas.openxmlformats.org/officeDocument/2006/relationships/image" Target="../media/image58.png"/><Relationship Id="rId19" Type="http://schemas.openxmlformats.org/officeDocument/2006/relationships/image" Target="../media/image65.svg"/><Relationship Id="rId4" Type="http://schemas.openxmlformats.org/officeDocument/2006/relationships/image" Target="../media/image13.png"/><Relationship Id="rId9" Type="http://schemas.openxmlformats.org/officeDocument/2006/relationships/image" Target="../media/image57.svg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4.svg"/><Relationship Id="rId18" Type="http://schemas.openxmlformats.org/officeDocument/2006/relationships/image" Target="../media/image77.svg"/><Relationship Id="rId3" Type="http://schemas.openxmlformats.org/officeDocument/2006/relationships/image" Target="../media/image14.svg"/><Relationship Id="rId21" Type="http://schemas.openxmlformats.org/officeDocument/2006/relationships/image" Target="../media/image80.png"/><Relationship Id="rId7" Type="http://schemas.openxmlformats.org/officeDocument/2006/relationships/image" Target="../media/image70.svg"/><Relationship Id="rId12" Type="http://schemas.openxmlformats.org/officeDocument/2006/relationships/image" Target="../media/image73.png"/><Relationship Id="rId17" Type="http://schemas.openxmlformats.org/officeDocument/2006/relationships/image" Target="../media/image76.png"/><Relationship Id="rId2" Type="http://schemas.openxmlformats.org/officeDocument/2006/relationships/image" Target="../media/image13.png"/><Relationship Id="rId16" Type="http://schemas.openxmlformats.org/officeDocument/2006/relationships/image" Target="../media/image75.jpeg"/><Relationship Id="rId20" Type="http://schemas.openxmlformats.org/officeDocument/2006/relationships/image" Target="../media/image7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2.svg"/><Relationship Id="rId5" Type="http://schemas.openxmlformats.org/officeDocument/2006/relationships/image" Target="../media/image68.svg"/><Relationship Id="rId15" Type="http://schemas.openxmlformats.org/officeDocument/2006/relationships/image" Target="../media/image27.svg"/><Relationship Id="rId10" Type="http://schemas.openxmlformats.org/officeDocument/2006/relationships/image" Target="../media/image71.png"/><Relationship Id="rId19" Type="http://schemas.openxmlformats.org/officeDocument/2006/relationships/image" Target="../media/image78.png"/><Relationship Id="rId4" Type="http://schemas.openxmlformats.org/officeDocument/2006/relationships/image" Target="../media/image67.png"/><Relationship Id="rId9" Type="http://schemas.openxmlformats.org/officeDocument/2006/relationships/image" Target="../media/image12.svg"/><Relationship Id="rId14" Type="http://schemas.openxmlformats.org/officeDocument/2006/relationships/image" Target="../media/image26.png"/><Relationship Id="rId22" Type="http://schemas.openxmlformats.org/officeDocument/2006/relationships/image" Target="../media/image8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91.png"/><Relationship Id="rId3" Type="http://schemas.openxmlformats.org/officeDocument/2006/relationships/image" Target="../media/image83.svg"/><Relationship Id="rId7" Type="http://schemas.openxmlformats.org/officeDocument/2006/relationships/image" Target="../media/image85.png"/><Relationship Id="rId12" Type="http://schemas.openxmlformats.org/officeDocument/2006/relationships/image" Target="../media/image90.svg"/><Relationship Id="rId2" Type="http://schemas.openxmlformats.org/officeDocument/2006/relationships/image" Target="../media/image82.png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jpeg"/><Relationship Id="rId11" Type="http://schemas.openxmlformats.org/officeDocument/2006/relationships/image" Target="../media/image89.png"/><Relationship Id="rId5" Type="http://schemas.openxmlformats.org/officeDocument/2006/relationships/image" Target="../media/image70.svg"/><Relationship Id="rId15" Type="http://schemas.openxmlformats.org/officeDocument/2006/relationships/image" Target="../media/image11.png"/><Relationship Id="rId10" Type="http://schemas.openxmlformats.org/officeDocument/2006/relationships/image" Target="../media/image88.svg"/><Relationship Id="rId4" Type="http://schemas.openxmlformats.org/officeDocument/2006/relationships/image" Target="../media/image69.png"/><Relationship Id="rId9" Type="http://schemas.openxmlformats.org/officeDocument/2006/relationships/image" Target="../media/image87.png"/><Relationship Id="rId14" Type="http://schemas.openxmlformats.org/officeDocument/2006/relationships/image" Target="../media/image9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13" Type="http://schemas.openxmlformats.org/officeDocument/2006/relationships/image" Target="../media/image46.png"/><Relationship Id="rId18" Type="http://schemas.openxmlformats.org/officeDocument/2006/relationships/image" Target="../media/image51.svg"/><Relationship Id="rId3" Type="http://schemas.openxmlformats.org/officeDocument/2006/relationships/image" Target="../media/image12.svg"/><Relationship Id="rId7" Type="http://schemas.openxmlformats.org/officeDocument/2006/relationships/image" Target="../media/image40.svg"/><Relationship Id="rId12" Type="http://schemas.openxmlformats.org/officeDocument/2006/relationships/image" Target="../media/image45.svg"/><Relationship Id="rId17" Type="http://schemas.openxmlformats.org/officeDocument/2006/relationships/image" Target="../media/image50.png"/><Relationship Id="rId2" Type="http://schemas.openxmlformats.org/officeDocument/2006/relationships/image" Target="../media/image11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145487">
            <a:off x="14351924" y="6623842"/>
            <a:ext cx="3826022" cy="3649069"/>
          </a:xfrm>
          <a:custGeom>
            <a:avLst/>
            <a:gdLst/>
            <a:ahLst/>
            <a:cxnLst/>
            <a:rect l="l" t="t" r="r" b="b"/>
            <a:pathLst>
              <a:path w="3826022" h="3649069">
                <a:moveTo>
                  <a:pt x="0" y="0"/>
                </a:moveTo>
                <a:lnTo>
                  <a:pt x="3826022" y="0"/>
                </a:lnTo>
                <a:lnTo>
                  <a:pt x="3826022" y="3649069"/>
                </a:lnTo>
                <a:lnTo>
                  <a:pt x="0" y="3649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04747" y="9673905"/>
            <a:ext cx="20052639" cy="5564607"/>
          </a:xfrm>
          <a:custGeom>
            <a:avLst/>
            <a:gdLst/>
            <a:ahLst/>
            <a:cxnLst/>
            <a:rect l="l" t="t" r="r" b="b"/>
            <a:pathLst>
              <a:path w="20052639" h="5564607">
                <a:moveTo>
                  <a:pt x="0" y="0"/>
                </a:moveTo>
                <a:lnTo>
                  <a:pt x="20052638" y="0"/>
                </a:lnTo>
                <a:lnTo>
                  <a:pt x="20052638" y="5564607"/>
                </a:lnTo>
                <a:lnTo>
                  <a:pt x="0" y="55646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852755" y="2813050"/>
            <a:ext cx="5125905" cy="4837994"/>
            <a:chOff x="0" y="0"/>
            <a:chExt cx="694223" cy="6552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4223" cy="655230"/>
            </a:xfrm>
            <a:custGeom>
              <a:avLst/>
              <a:gdLst/>
              <a:ahLst/>
              <a:cxnLst/>
              <a:rect l="l" t="t" r="r" b="b"/>
              <a:pathLst>
                <a:path w="694223" h="655230">
                  <a:moveTo>
                    <a:pt x="37759" y="0"/>
                  </a:moveTo>
                  <a:lnTo>
                    <a:pt x="656464" y="0"/>
                  </a:lnTo>
                  <a:cubicBezTo>
                    <a:pt x="666478" y="0"/>
                    <a:pt x="676082" y="3978"/>
                    <a:pt x="683163" y="11059"/>
                  </a:cubicBezTo>
                  <a:cubicBezTo>
                    <a:pt x="690244" y="18140"/>
                    <a:pt x="694223" y="27745"/>
                    <a:pt x="694223" y="37759"/>
                  </a:cubicBezTo>
                  <a:lnTo>
                    <a:pt x="694223" y="617471"/>
                  </a:lnTo>
                  <a:cubicBezTo>
                    <a:pt x="694223" y="638324"/>
                    <a:pt x="677317" y="655230"/>
                    <a:pt x="656464" y="655230"/>
                  </a:cubicBezTo>
                  <a:lnTo>
                    <a:pt x="37759" y="655230"/>
                  </a:lnTo>
                  <a:cubicBezTo>
                    <a:pt x="27745" y="655230"/>
                    <a:pt x="18140" y="651251"/>
                    <a:pt x="11059" y="644170"/>
                  </a:cubicBezTo>
                  <a:cubicBezTo>
                    <a:pt x="3978" y="637089"/>
                    <a:pt x="0" y="627485"/>
                    <a:pt x="0" y="617471"/>
                  </a:cubicBezTo>
                  <a:lnTo>
                    <a:pt x="0" y="37759"/>
                  </a:lnTo>
                  <a:cubicBezTo>
                    <a:pt x="0" y="27745"/>
                    <a:pt x="3978" y="18140"/>
                    <a:pt x="11059" y="11059"/>
                  </a:cubicBezTo>
                  <a:cubicBezTo>
                    <a:pt x="18140" y="3978"/>
                    <a:pt x="27745" y="0"/>
                    <a:pt x="37759" y="0"/>
                  </a:cubicBezTo>
                  <a:close/>
                </a:path>
              </a:pathLst>
            </a:custGeom>
            <a:blipFill>
              <a:blip r:embed="rId6"/>
              <a:stretch>
                <a:fillRect t="-2975" b="-2975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140983" y="5776749"/>
            <a:ext cx="5177831" cy="2911232"/>
            <a:chOff x="0" y="0"/>
            <a:chExt cx="701255" cy="3942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1255" cy="394280"/>
            </a:xfrm>
            <a:custGeom>
              <a:avLst/>
              <a:gdLst/>
              <a:ahLst/>
              <a:cxnLst/>
              <a:rect l="l" t="t" r="r" b="b"/>
              <a:pathLst>
                <a:path w="701255" h="394280">
                  <a:moveTo>
                    <a:pt x="37380" y="0"/>
                  </a:moveTo>
                  <a:lnTo>
                    <a:pt x="663875" y="0"/>
                  </a:lnTo>
                  <a:cubicBezTo>
                    <a:pt x="673789" y="0"/>
                    <a:pt x="683297" y="3938"/>
                    <a:pt x="690307" y="10948"/>
                  </a:cubicBezTo>
                  <a:cubicBezTo>
                    <a:pt x="697317" y="17959"/>
                    <a:pt x="701255" y="27466"/>
                    <a:pt x="701255" y="37380"/>
                  </a:cubicBezTo>
                  <a:lnTo>
                    <a:pt x="701255" y="356900"/>
                  </a:lnTo>
                  <a:cubicBezTo>
                    <a:pt x="701255" y="366814"/>
                    <a:pt x="697317" y="376322"/>
                    <a:pt x="690307" y="383332"/>
                  </a:cubicBezTo>
                  <a:cubicBezTo>
                    <a:pt x="683297" y="390342"/>
                    <a:pt x="673789" y="394280"/>
                    <a:pt x="663875" y="394280"/>
                  </a:cubicBezTo>
                  <a:lnTo>
                    <a:pt x="37380" y="394280"/>
                  </a:lnTo>
                  <a:cubicBezTo>
                    <a:pt x="27466" y="394280"/>
                    <a:pt x="17959" y="390342"/>
                    <a:pt x="10948" y="383332"/>
                  </a:cubicBezTo>
                  <a:cubicBezTo>
                    <a:pt x="3938" y="376322"/>
                    <a:pt x="0" y="366814"/>
                    <a:pt x="0" y="356900"/>
                  </a:cubicBezTo>
                  <a:lnTo>
                    <a:pt x="0" y="37380"/>
                  </a:lnTo>
                  <a:cubicBezTo>
                    <a:pt x="0" y="27466"/>
                    <a:pt x="3938" y="17959"/>
                    <a:pt x="10948" y="10948"/>
                  </a:cubicBezTo>
                  <a:cubicBezTo>
                    <a:pt x="17959" y="3938"/>
                    <a:pt x="27466" y="0"/>
                    <a:pt x="37380" y="0"/>
                  </a:cubicBezTo>
                  <a:close/>
                </a:path>
              </a:pathLst>
            </a:custGeom>
            <a:blipFill>
              <a:blip r:embed="rId7"/>
              <a:stretch>
                <a:fillRect t="-38928" b="-38928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09340" y="5556956"/>
            <a:ext cx="4602196" cy="1728792"/>
            <a:chOff x="0" y="0"/>
            <a:chExt cx="1212131" cy="4553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12131" cy="455343"/>
            </a:xfrm>
            <a:custGeom>
              <a:avLst/>
              <a:gdLst/>
              <a:ahLst/>
              <a:cxnLst/>
              <a:rect l="l" t="t" r="r" b="b"/>
              <a:pathLst>
                <a:path w="1212131" h="455343">
                  <a:moveTo>
                    <a:pt x="1212131" y="33644"/>
                  </a:moveTo>
                  <a:lnTo>
                    <a:pt x="1212131" y="421699"/>
                  </a:lnTo>
                  <a:cubicBezTo>
                    <a:pt x="1212131" y="430622"/>
                    <a:pt x="1208586" y="439179"/>
                    <a:pt x="1202277" y="445489"/>
                  </a:cubicBezTo>
                  <a:cubicBezTo>
                    <a:pt x="1195967" y="451798"/>
                    <a:pt x="1187409" y="455343"/>
                    <a:pt x="1178486" y="455343"/>
                  </a:cubicBezTo>
                  <a:lnTo>
                    <a:pt x="33644" y="455343"/>
                  </a:lnTo>
                  <a:cubicBezTo>
                    <a:pt x="24721" y="455343"/>
                    <a:pt x="16164" y="451798"/>
                    <a:pt x="9854" y="445489"/>
                  </a:cubicBezTo>
                  <a:cubicBezTo>
                    <a:pt x="3545" y="439179"/>
                    <a:pt x="0" y="430622"/>
                    <a:pt x="0" y="421699"/>
                  </a:cubicBezTo>
                  <a:lnTo>
                    <a:pt x="0" y="33644"/>
                  </a:lnTo>
                  <a:cubicBezTo>
                    <a:pt x="0" y="24721"/>
                    <a:pt x="3545" y="16164"/>
                    <a:pt x="9854" y="9854"/>
                  </a:cubicBezTo>
                  <a:cubicBezTo>
                    <a:pt x="16164" y="3545"/>
                    <a:pt x="24721" y="0"/>
                    <a:pt x="33644" y="0"/>
                  </a:cubicBezTo>
                  <a:lnTo>
                    <a:pt x="1178486" y="0"/>
                  </a:lnTo>
                  <a:cubicBezTo>
                    <a:pt x="1197068" y="0"/>
                    <a:pt x="1212131" y="15063"/>
                    <a:pt x="1212131" y="33644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212131" cy="512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951687" y="2200621"/>
            <a:ext cx="851685" cy="765452"/>
          </a:xfrm>
          <a:custGeom>
            <a:avLst/>
            <a:gdLst/>
            <a:ahLst/>
            <a:cxnLst/>
            <a:rect l="l" t="t" r="r" b="b"/>
            <a:pathLst>
              <a:path w="851685" h="765452">
                <a:moveTo>
                  <a:pt x="0" y="0"/>
                </a:moveTo>
                <a:lnTo>
                  <a:pt x="851686" y="0"/>
                </a:lnTo>
                <a:lnTo>
                  <a:pt x="851686" y="765452"/>
                </a:lnTo>
                <a:lnTo>
                  <a:pt x="0" y="7654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020010">
            <a:off x="1114684" y="5215987"/>
            <a:ext cx="627384" cy="681939"/>
          </a:xfrm>
          <a:custGeom>
            <a:avLst/>
            <a:gdLst/>
            <a:ahLst/>
            <a:cxnLst/>
            <a:rect l="l" t="t" r="r" b="b"/>
            <a:pathLst>
              <a:path w="627384" h="681939">
                <a:moveTo>
                  <a:pt x="0" y="0"/>
                </a:moveTo>
                <a:lnTo>
                  <a:pt x="627384" y="0"/>
                </a:lnTo>
                <a:lnTo>
                  <a:pt x="627384" y="681939"/>
                </a:lnTo>
                <a:lnTo>
                  <a:pt x="0" y="6819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229957" y="1679663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2"/>
                </a:lnTo>
                <a:lnTo>
                  <a:pt x="0" y="302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309340" y="2870200"/>
            <a:ext cx="7902905" cy="229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b="1" u="none" strike="noStrike" spc="-247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MindScan: An ML Powered Mental Health Screening System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60442" y="7914399"/>
            <a:ext cx="1906895" cy="398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298" spc="-45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Presented By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67336" y="7914399"/>
            <a:ext cx="1826495" cy="398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298" b="1" spc="-45">
                <a:solidFill>
                  <a:srgbClr val="FFFFFF">
                    <a:alpha val="80000"/>
                  </a:srgbClr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Syed Darain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94751" y="5736968"/>
            <a:ext cx="4292569" cy="1318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7"/>
              </a:lnSpc>
            </a:pPr>
            <a:r>
              <a:rPr lang="en-US" sz="2698" spc="-5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Understanding human behavior to influence buying decisions effectively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094640" y="2432272"/>
            <a:ext cx="5570321" cy="202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  <a:spcBef>
                <a:spcPct val="0"/>
              </a:spcBef>
            </a:pPr>
            <a:r>
              <a:rPr lang="en-US" sz="7200" b="1" spc="-324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Inf</a:t>
            </a:r>
            <a:r>
              <a:rPr lang="en-US" sz="7200" b="1" u="none" strike="noStrike" spc="-324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erence &amp; App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1656D8F-81B0-E2A0-256E-9F85CAA48F6C}"/>
              </a:ext>
            </a:extLst>
          </p:cNvPr>
          <p:cNvGrpSpPr/>
          <p:nvPr/>
        </p:nvGrpSpPr>
        <p:grpSpPr>
          <a:xfrm>
            <a:off x="1996778" y="8241645"/>
            <a:ext cx="4983241" cy="559455"/>
            <a:chOff x="1996778" y="8241645"/>
            <a:chExt cx="4983241" cy="559455"/>
          </a:xfrm>
        </p:grpSpPr>
        <p:grpSp>
          <p:nvGrpSpPr>
            <p:cNvPr id="2" name="Group 2"/>
            <p:cNvGrpSpPr/>
            <p:nvPr/>
          </p:nvGrpSpPr>
          <p:grpSpPr>
            <a:xfrm>
              <a:off x="1996778" y="8241645"/>
              <a:ext cx="4983241" cy="559455"/>
              <a:chOff x="0" y="0"/>
              <a:chExt cx="1312458" cy="147336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312458" cy="147336"/>
              </a:xfrm>
              <a:custGeom>
                <a:avLst/>
                <a:gdLst/>
                <a:ahLst/>
                <a:cxnLst/>
                <a:rect l="l" t="t" r="r" b="b"/>
                <a:pathLst>
                  <a:path w="1312458" h="147336">
                    <a:moveTo>
                      <a:pt x="1312458" y="73668"/>
                    </a:moveTo>
                    <a:lnTo>
                      <a:pt x="1312458" y="73668"/>
                    </a:lnTo>
                    <a:cubicBezTo>
                      <a:pt x="1312458" y="114354"/>
                      <a:pt x="1279476" y="147336"/>
                      <a:pt x="1238790" y="147336"/>
                    </a:cubicBezTo>
                    <a:lnTo>
                      <a:pt x="73668" y="147336"/>
                    </a:lnTo>
                    <a:cubicBezTo>
                      <a:pt x="32982" y="147336"/>
                      <a:pt x="0" y="114354"/>
                      <a:pt x="0" y="73668"/>
                    </a:cubicBezTo>
                    <a:lnTo>
                      <a:pt x="0" y="73668"/>
                    </a:lnTo>
                    <a:cubicBezTo>
                      <a:pt x="0" y="32982"/>
                      <a:pt x="32982" y="0"/>
                      <a:pt x="73668" y="0"/>
                    </a:cubicBezTo>
                    <a:lnTo>
                      <a:pt x="1238790" y="0"/>
                    </a:lnTo>
                    <a:cubicBezTo>
                      <a:pt x="1279476" y="0"/>
                      <a:pt x="1312458" y="32982"/>
                      <a:pt x="1312458" y="73668"/>
                    </a:cubicBezTo>
                    <a:close/>
                  </a:path>
                </a:pathLst>
              </a:custGeom>
              <a:solidFill>
                <a:srgbClr val="8C52FF">
                  <a:alpha val="4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-76200"/>
                <a:ext cx="1312458" cy="2235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6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114906" y="8321699"/>
              <a:ext cx="4742591" cy="34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3"/>
                </a:lnSpc>
                <a:spcBef>
                  <a:spcPct val="0"/>
                </a:spcBef>
              </a:pPr>
              <a:r>
                <a:rPr lang="en-US" sz="1902" b="1" dirty="0">
                  <a:solidFill>
                    <a:srgbClr val="AB8E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clear disclaimers and crisis resources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8190672" y="459394"/>
            <a:ext cx="1709662" cy="20119116"/>
          </a:xfrm>
          <a:custGeom>
            <a:avLst/>
            <a:gdLst/>
            <a:ahLst/>
            <a:cxnLst/>
            <a:rect l="l" t="t" r="r" b="b"/>
            <a:pathLst>
              <a:path w="1709662" h="20119116">
                <a:moveTo>
                  <a:pt x="0" y="0"/>
                </a:moveTo>
                <a:lnTo>
                  <a:pt x="1709661" y="0"/>
                </a:lnTo>
                <a:lnTo>
                  <a:pt x="1709661" y="20119116"/>
                </a:lnTo>
                <a:lnTo>
                  <a:pt x="0" y="20119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4137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2066836" y="4940325"/>
            <a:ext cx="3573229" cy="836808"/>
            <a:chOff x="0" y="0"/>
            <a:chExt cx="941120" cy="22040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41120" cy="220405"/>
            </a:xfrm>
            <a:custGeom>
              <a:avLst/>
              <a:gdLst/>
              <a:ahLst/>
              <a:cxnLst/>
              <a:rect l="l" t="t" r="r" b="b"/>
              <a:pathLst>
                <a:path w="941120" h="220405">
                  <a:moveTo>
                    <a:pt x="941120" y="43333"/>
                  </a:moveTo>
                  <a:lnTo>
                    <a:pt x="941120" y="177072"/>
                  </a:lnTo>
                  <a:cubicBezTo>
                    <a:pt x="941120" y="188565"/>
                    <a:pt x="936555" y="199587"/>
                    <a:pt x="928429" y="207713"/>
                  </a:cubicBezTo>
                  <a:cubicBezTo>
                    <a:pt x="920302" y="215840"/>
                    <a:pt x="909280" y="220405"/>
                    <a:pt x="897788" y="220405"/>
                  </a:cubicBezTo>
                  <a:lnTo>
                    <a:pt x="43333" y="220405"/>
                  </a:lnTo>
                  <a:cubicBezTo>
                    <a:pt x="31840" y="220405"/>
                    <a:pt x="20818" y="215840"/>
                    <a:pt x="12692" y="207713"/>
                  </a:cubicBezTo>
                  <a:cubicBezTo>
                    <a:pt x="4565" y="199587"/>
                    <a:pt x="0" y="188565"/>
                    <a:pt x="0" y="177072"/>
                  </a:cubicBezTo>
                  <a:lnTo>
                    <a:pt x="0" y="43333"/>
                  </a:lnTo>
                  <a:cubicBezTo>
                    <a:pt x="0" y="31840"/>
                    <a:pt x="4565" y="20818"/>
                    <a:pt x="12692" y="12692"/>
                  </a:cubicBezTo>
                  <a:cubicBezTo>
                    <a:pt x="20818" y="4565"/>
                    <a:pt x="31840" y="0"/>
                    <a:pt x="43333" y="0"/>
                  </a:cubicBezTo>
                  <a:lnTo>
                    <a:pt x="897788" y="0"/>
                  </a:lnTo>
                  <a:cubicBezTo>
                    <a:pt x="909280" y="0"/>
                    <a:pt x="920302" y="4565"/>
                    <a:pt x="928429" y="12692"/>
                  </a:cubicBezTo>
                  <a:cubicBezTo>
                    <a:pt x="936555" y="20818"/>
                    <a:pt x="941120" y="31840"/>
                    <a:pt x="941120" y="4333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941120" cy="277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057400" y="7124700"/>
            <a:ext cx="3552266" cy="836808"/>
            <a:chOff x="0" y="0"/>
            <a:chExt cx="889806" cy="22040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89806" cy="220405"/>
            </a:xfrm>
            <a:custGeom>
              <a:avLst/>
              <a:gdLst/>
              <a:ahLst/>
              <a:cxnLst/>
              <a:rect l="l" t="t" r="r" b="b"/>
              <a:pathLst>
                <a:path w="889806" h="220405">
                  <a:moveTo>
                    <a:pt x="889806" y="45832"/>
                  </a:moveTo>
                  <a:lnTo>
                    <a:pt x="889806" y="174573"/>
                  </a:lnTo>
                  <a:cubicBezTo>
                    <a:pt x="889806" y="199886"/>
                    <a:pt x="869287" y="220405"/>
                    <a:pt x="843974" y="220405"/>
                  </a:cubicBezTo>
                  <a:lnTo>
                    <a:pt x="45832" y="220405"/>
                  </a:lnTo>
                  <a:cubicBezTo>
                    <a:pt x="20520" y="220405"/>
                    <a:pt x="0" y="199886"/>
                    <a:pt x="0" y="174573"/>
                  </a:cubicBezTo>
                  <a:lnTo>
                    <a:pt x="0" y="45832"/>
                  </a:lnTo>
                  <a:cubicBezTo>
                    <a:pt x="0" y="20520"/>
                    <a:pt x="20520" y="0"/>
                    <a:pt x="45832" y="0"/>
                  </a:cubicBezTo>
                  <a:lnTo>
                    <a:pt x="843974" y="0"/>
                  </a:lnTo>
                  <a:cubicBezTo>
                    <a:pt x="869287" y="0"/>
                    <a:pt x="889806" y="20520"/>
                    <a:pt x="889806" y="45832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889806" cy="277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066837" y="6042101"/>
            <a:ext cx="3542830" cy="836808"/>
            <a:chOff x="0" y="0"/>
            <a:chExt cx="1045368" cy="22040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45368" cy="220405"/>
            </a:xfrm>
            <a:custGeom>
              <a:avLst/>
              <a:gdLst/>
              <a:ahLst/>
              <a:cxnLst/>
              <a:rect l="l" t="t" r="r" b="b"/>
              <a:pathLst>
                <a:path w="1045368" h="220405">
                  <a:moveTo>
                    <a:pt x="1045368" y="39012"/>
                  </a:moveTo>
                  <a:lnTo>
                    <a:pt x="1045368" y="181394"/>
                  </a:lnTo>
                  <a:cubicBezTo>
                    <a:pt x="1045368" y="202939"/>
                    <a:pt x="1027902" y="220405"/>
                    <a:pt x="1006356" y="220405"/>
                  </a:cubicBezTo>
                  <a:lnTo>
                    <a:pt x="39012" y="220405"/>
                  </a:lnTo>
                  <a:cubicBezTo>
                    <a:pt x="17466" y="220405"/>
                    <a:pt x="0" y="202939"/>
                    <a:pt x="0" y="181394"/>
                  </a:cubicBezTo>
                  <a:lnTo>
                    <a:pt x="0" y="39012"/>
                  </a:lnTo>
                  <a:cubicBezTo>
                    <a:pt x="0" y="17466"/>
                    <a:pt x="17466" y="0"/>
                    <a:pt x="39012" y="0"/>
                  </a:cubicBezTo>
                  <a:lnTo>
                    <a:pt x="1006356" y="0"/>
                  </a:lnTo>
                  <a:cubicBezTo>
                    <a:pt x="1027902" y="0"/>
                    <a:pt x="1045368" y="17466"/>
                    <a:pt x="1045368" y="39012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1045368" cy="277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2224604" y="7295183"/>
            <a:ext cx="472229" cy="463965"/>
          </a:xfrm>
          <a:custGeom>
            <a:avLst/>
            <a:gdLst/>
            <a:ahLst/>
            <a:cxnLst/>
            <a:rect l="l" t="t" r="r" b="b"/>
            <a:pathLst>
              <a:path w="472229" h="463965">
                <a:moveTo>
                  <a:pt x="0" y="0"/>
                </a:moveTo>
                <a:lnTo>
                  <a:pt x="472230" y="0"/>
                </a:lnTo>
                <a:lnTo>
                  <a:pt x="472230" y="463965"/>
                </a:lnTo>
                <a:lnTo>
                  <a:pt x="0" y="463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2243850" y="5080567"/>
            <a:ext cx="525031" cy="556324"/>
          </a:xfrm>
          <a:custGeom>
            <a:avLst/>
            <a:gdLst/>
            <a:ahLst/>
            <a:cxnLst/>
            <a:rect l="l" t="t" r="r" b="b"/>
            <a:pathLst>
              <a:path w="525031" h="556324">
                <a:moveTo>
                  <a:pt x="0" y="0"/>
                </a:moveTo>
                <a:lnTo>
                  <a:pt x="525031" y="0"/>
                </a:lnTo>
                <a:lnTo>
                  <a:pt x="525031" y="556325"/>
                </a:lnTo>
                <a:lnTo>
                  <a:pt x="0" y="5563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2275322" y="6168691"/>
            <a:ext cx="539126" cy="583628"/>
          </a:xfrm>
          <a:custGeom>
            <a:avLst/>
            <a:gdLst/>
            <a:ahLst/>
            <a:cxnLst/>
            <a:rect l="l" t="t" r="r" b="b"/>
            <a:pathLst>
              <a:path w="539126" h="583628">
                <a:moveTo>
                  <a:pt x="0" y="0"/>
                </a:moveTo>
                <a:lnTo>
                  <a:pt x="539126" y="0"/>
                </a:lnTo>
                <a:lnTo>
                  <a:pt x="539126" y="583628"/>
                </a:lnTo>
                <a:lnTo>
                  <a:pt x="0" y="5836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40"/>
          <p:cNvSpPr txBox="1"/>
          <p:nvPr/>
        </p:nvSpPr>
        <p:spPr>
          <a:xfrm>
            <a:off x="2915909" y="7167329"/>
            <a:ext cx="269375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Real‑time predictions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993696" y="6232540"/>
            <a:ext cx="2985011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PHQ‑9 scoring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987956" y="5148689"/>
            <a:ext cx="2507288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Unified interface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1A7D074-0F81-750F-5120-987AF2EE91AC}"/>
              </a:ext>
            </a:extLst>
          </p:cNvPr>
          <p:cNvGrpSpPr/>
          <p:nvPr/>
        </p:nvGrpSpPr>
        <p:grpSpPr>
          <a:xfrm>
            <a:off x="7620000" y="-171821"/>
            <a:ext cx="11346775" cy="9530320"/>
            <a:chOff x="9604838" y="-171821"/>
            <a:chExt cx="11346775" cy="953032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02DC4D2-8F5D-B568-291F-29CB9FE8CCEE}"/>
                </a:ext>
              </a:extLst>
            </p:cNvPr>
            <p:cNvGrpSpPr/>
            <p:nvPr/>
          </p:nvGrpSpPr>
          <p:grpSpPr>
            <a:xfrm>
              <a:off x="9604838" y="4786710"/>
              <a:ext cx="5625767" cy="4571789"/>
              <a:chOff x="9770941" y="2019511"/>
              <a:chExt cx="7688384" cy="624797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9944805" y="2125240"/>
                <a:ext cx="998588" cy="981112"/>
              </a:xfrm>
              <a:custGeom>
                <a:avLst/>
                <a:gdLst/>
                <a:ahLst/>
                <a:cxnLst/>
                <a:rect l="l" t="t" r="r" b="b"/>
                <a:pathLst>
                  <a:path w="998588" h="981112">
                    <a:moveTo>
                      <a:pt x="0" y="0"/>
                    </a:moveTo>
                    <a:lnTo>
                      <a:pt x="998588" y="0"/>
                    </a:lnTo>
                    <a:lnTo>
                      <a:pt x="998588" y="981113"/>
                    </a:lnTo>
                    <a:lnTo>
                      <a:pt x="0" y="98111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14826685" y="2019511"/>
                <a:ext cx="1056282" cy="1090356"/>
              </a:xfrm>
              <a:custGeom>
                <a:avLst/>
                <a:gdLst/>
                <a:ahLst/>
                <a:cxnLst/>
                <a:rect l="l" t="t" r="r" b="b"/>
                <a:pathLst>
                  <a:path w="1056282" h="1090356">
                    <a:moveTo>
                      <a:pt x="0" y="0"/>
                    </a:moveTo>
                    <a:lnTo>
                      <a:pt x="1056283" y="0"/>
                    </a:lnTo>
                    <a:lnTo>
                      <a:pt x="1056283" y="1090356"/>
                    </a:lnTo>
                    <a:lnTo>
                      <a:pt x="0" y="10903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12906977" y="2125240"/>
                <a:ext cx="1470483" cy="911699"/>
              </a:xfrm>
              <a:custGeom>
                <a:avLst/>
                <a:gdLst/>
                <a:ahLst/>
                <a:cxnLst/>
                <a:rect l="l" t="t" r="r" b="b"/>
                <a:pathLst>
                  <a:path w="1470483" h="911699">
                    <a:moveTo>
                      <a:pt x="0" y="0"/>
                    </a:moveTo>
                    <a:lnTo>
                      <a:pt x="1470483" y="0"/>
                    </a:lnTo>
                    <a:lnTo>
                      <a:pt x="1470483" y="911700"/>
                    </a:lnTo>
                    <a:lnTo>
                      <a:pt x="0" y="9117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11398489" y="2019511"/>
                <a:ext cx="1186782" cy="1090356"/>
              </a:xfrm>
              <a:custGeom>
                <a:avLst/>
                <a:gdLst/>
                <a:ahLst/>
                <a:cxnLst/>
                <a:rect l="l" t="t" r="r" b="b"/>
                <a:pathLst>
                  <a:path w="1186782" h="1090356">
                    <a:moveTo>
                      <a:pt x="0" y="0"/>
                    </a:moveTo>
                    <a:lnTo>
                      <a:pt x="1186782" y="0"/>
                    </a:lnTo>
                    <a:lnTo>
                      <a:pt x="1186782" y="1090356"/>
                    </a:lnTo>
                    <a:lnTo>
                      <a:pt x="0" y="10903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16204674" y="2037669"/>
                <a:ext cx="1254651" cy="1086841"/>
              </a:xfrm>
              <a:custGeom>
                <a:avLst/>
                <a:gdLst/>
                <a:ahLst/>
                <a:cxnLst/>
                <a:rect l="l" t="t" r="r" b="b"/>
                <a:pathLst>
                  <a:path w="1254651" h="1086841">
                    <a:moveTo>
                      <a:pt x="0" y="0"/>
                    </a:moveTo>
                    <a:lnTo>
                      <a:pt x="1254651" y="0"/>
                    </a:lnTo>
                    <a:lnTo>
                      <a:pt x="1254651" y="1086842"/>
                    </a:lnTo>
                    <a:lnTo>
                      <a:pt x="0" y="108684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944805" y="3695825"/>
                <a:ext cx="1065463" cy="1083063"/>
              </a:xfrm>
              <a:custGeom>
                <a:avLst/>
                <a:gdLst/>
                <a:ahLst/>
                <a:cxnLst/>
                <a:rect l="l" t="t" r="r" b="b"/>
                <a:pathLst>
                  <a:path w="1065463" h="1083063">
                    <a:moveTo>
                      <a:pt x="0" y="0"/>
                    </a:moveTo>
                    <a:lnTo>
                      <a:pt x="1065463" y="0"/>
                    </a:lnTo>
                    <a:lnTo>
                      <a:pt x="1065463" y="1083063"/>
                    </a:lnTo>
                    <a:lnTo>
                      <a:pt x="0" y="10830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 rot="-1615564">
                <a:off x="11684878" y="3546190"/>
                <a:ext cx="490728" cy="1382333"/>
              </a:xfrm>
              <a:custGeom>
                <a:avLst/>
                <a:gdLst/>
                <a:ahLst/>
                <a:cxnLst/>
                <a:rect l="l" t="t" r="r" b="b"/>
                <a:pathLst>
                  <a:path w="490728" h="1382333">
                    <a:moveTo>
                      <a:pt x="0" y="0"/>
                    </a:moveTo>
                    <a:lnTo>
                      <a:pt x="490728" y="0"/>
                    </a:lnTo>
                    <a:lnTo>
                      <a:pt x="490728" y="1382333"/>
                    </a:lnTo>
                    <a:lnTo>
                      <a:pt x="0" y="13823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2846473" y="3572570"/>
                <a:ext cx="1328124" cy="1245116"/>
              </a:xfrm>
              <a:custGeom>
                <a:avLst/>
                <a:gdLst/>
                <a:ahLst/>
                <a:cxnLst/>
                <a:rect l="l" t="t" r="r" b="b"/>
                <a:pathLst>
                  <a:path w="1328124" h="1245116">
                    <a:moveTo>
                      <a:pt x="0" y="0"/>
                    </a:moveTo>
                    <a:lnTo>
                      <a:pt x="1328123" y="0"/>
                    </a:lnTo>
                    <a:lnTo>
                      <a:pt x="1328123" y="1245116"/>
                    </a:lnTo>
                    <a:lnTo>
                      <a:pt x="0" y="12451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6311619" y="3809907"/>
                <a:ext cx="1040762" cy="1154798"/>
              </a:xfrm>
              <a:custGeom>
                <a:avLst/>
                <a:gdLst/>
                <a:ahLst/>
                <a:cxnLst/>
                <a:rect l="l" t="t" r="r" b="b"/>
                <a:pathLst>
                  <a:path w="1040762" h="1154798">
                    <a:moveTo>
                      <a:pt x="0" y="0"/>
                    </a:moveTo>
                    <a:lnTo>
                      <a:pt x="1040761" y="0"/>
                    </a:lnTo>
                    <a:lnTo>
                      <a:pt x="1040761" y="1154798"/>
                    </a:lnTo>
                    <a:lnTo>
                      <a:pt x="0" y="115479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 rot="2700000">
                <a:off x="14564875" y="3712632"/>
                <a:ext cx="1290424" cy="1064600"/>
              </a:xfrm>
              <a:custGeom>
                <a:avLst/>
                <a:gdLst/>
                <a:ahLst/>
                <a:cxnLst/>
                <a:rect l="l" t="t" r="r" b="b"/>
                <a:pathLst>
                  <a:path w="1290424" h="1064600">
                    <a:moveTo>
                      <a:pt x="0" y="0"/>
                    </a:moveTo>
                    <a:lnTo>
                      <a:pt x="1290424" y="0"/>
                    </a:lnTo>
                    <a:lnTo>
                      <a:pt x="1290424" y="1064600"/>
                    </a:lnTo>
                    <a:lnTo>
                      <a:pt x="0" y="1064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14587991" y="5365354"/>
                <a:ext cx="1244192" cy="1216197"/>
              </a:xfrm>
              <a:custGeom>
                <a:avLst/>
                <a:gdLst/>
                <a:ahLst/>
                <a:cxnLst/>
                <a:rect l="l" t="t" r="r" b="b"/>
                <a:pathLst>
                  <a:path w="1244192" h="1216197">
                    <a:moveTo>
                      <a:pt x="0" y="0"/>
                    </a:moveTo>
                    <a:lnTo>
                      <a:pt x="1244192" y="0"/>
                    </a:lnTo>
                    <a:lnTo>
                      <a:pt x="1244192" y="1216197"/>
                    </a:lnTo>
                    <a:lnTo>
                      <a:pt x="0" y="12161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16077206" y="5365354"/>
                <a:ext cx="1275174" cy="1216197"/>
              </a:xfrm>
              <a:custGeom>
                <a:avLst/>
                <a:gdLst/>
                <a:ahLst/>
                <a:cxnLst/>
                <a:rect l="l" t="t" r="r" b="b"/>
                <a:pathLst>
                  <a:path w="1275174" h="1216197">
                    <a:moveTo>
                      <a:pt x="0" y="0"/>
                    </a:moveTo>
                    <a:lnTo>
                      <a:pt x="1275174" y="0"/>
                    </a:lnTo>
                    <a:lnTo>
                      <a:pt x="1275174" y="1216197"/>
                    </a:lnTo>
                    <a:lnTo>
                      <a:pt x="0" y="12161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4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2958685" y="5365354"/>
                <a:ext cx="1103699" cy="1216197"/>
              </a:xfrm>
              <a:custGeom>
                <a:avLst/>
                <a:gdLst/>
                <a:ahLst/>
                <a:cxnLst/>
                <a:rect l="l" t="t" r="r" b="b"/>
                <a:pathLst>
                  <a:path w="1103699" h="1216197">
                    <a:moveTo>
                      <a:pt x="0" y="0"/>
                    </a:moveTo>
                    <a:lnTo>
                      <a:pt x="1103699" y="0"/>
                    </a:lnTo>
                    <a:lnTo>
                      <a:pt x="1103699" y="1216197"/>
                    </a:lnTo>
                    <a:lnTo>
                      <a:pt x="0" y="12161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6">
                  <a:extLs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1411078" y="5365354"/>
                <a:ext cx="1038328" cy="1216197"/>
              </a:xfrm>
              <a:custGeom>
                <a:avLst/>
                <a:gdLst/>
                <a:ahLst/>
                <a:cxnLst/>
                <a:rect l="l" t="t" r="r" b="b"/>
                <a:pathLst>
                  <a:path w="1038328" h="1216197">
                    <a:moveTo>
                      <a:pt x="0" y="0"/>
                    </a:moveTo>
                    <a:lnTo>
                      <a:pt x="1038328" y="0"/>
                    </a:lnTo>
                    <a:lnTo>
                      <a:pt x="1038328" y="1216197"/>
                    </a:lnTo>
                    <a:lnTo>
                      <a:pt x="0" y="12161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8">
                  <a:extLs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9770941" y="5365354"/>
                <a:ext cx="1304233" cy="1216197"/>
              </a:xfrm>
              <a:custGeom>
                <a:avLst/>
                <a:gdLst/>
                <a:ahLst/>
                <a:cxnLst/>
                <a:rect l="l" t="t" r="r" b="b"/>
                <a:pathLst>
                  <a:path w="1304233" h="1216197">
                    <a:moveTo>
                      <a:pt x="0" y="0"/>
                    </a:moveTo>
                    <a:lnTo>
                      <a:pt x="1304233" y="0"/>
                    </a:lnTo>
                    <a:lnTo>
                      <a:pt x="1304233" y="1216197"/>
                    </a:lnTo>
                    <a:lnTo>
                      <a:pt x="0" y="12161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9770941" y="7093499"/>
                <a:ext cx="1343622" cy="1173990"/>
              </a:xfrm>
              <a:custGeom>
                <a:avLst/>
                <a:gdLst/>
                <a:ahLst/>
                <a:cxnLst/>
                <a:rect l="l" t="t" r="r" b="b"/>
                <a:pathLst>
                  <a:path w="1343622" h="1173990">
                    <a:moveTo>
                      <a:pt x="0" y="0"/>
                    </a:moveTo>
                    <a:lnTo>
                      <a:pt x="1343622" y="0"/>
                    </a:lnTo>
                    <a:lnTo>
                      <a:pt x="1343622" y="1173990"/>
                    </a:lnTo>
                    <a:lnTo>
                      <a:pt x="0" y="117399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14766058" y="7174057"/>
                <a:ext cx="1159225" cy="1012873"/>
              </a:xfrm>
              <a:custGeom>
                <a:avLst/>
                <a:gdLst/>
                <a:ahLst/>
                <a:cxnLst/>
                <a:rect l="l" t="t" r="r" b="b"/>
                <a:pathLst>
                  <a:path w="1159225" h="1012873">
                    <a:moveTo>
                      <a:pt x="0" y="0"/>
                    </a:moveTo>
                    <a:lnTo>
                      <a:pt x="1159225" y="0"/>
                    </a:lnTo>
                    <a:lnTo>
                      <a:pt x="1159225" y="1012873"/>
                    </a:lnTo>
                    <a:lnTo>
                      <a:pt x="0" y="101287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11609701" y="7040154"/>
                <a:ext cx="979268" cy="1205253"/>
              </a:xfrm>
              <a:custGeom>
                <a:avLst/>
                <a:gdLst/>
                <a:ahLst/>
                <a:cxnLst/>
                <a:rect l="l" t="t" r="r" b="b"/>
                <a:pathLst>
                  <a:path w="979268" h="1205253">
                    <a:moveTo>
                      <a:pt x="0" y="0"/>
                    </a:moveTo>
                    <a:lnTo>
                      <a:pt x="979268" y="0"/>
                    </a:lnTo>
                    <a:lnTo>
                      <a:pt x="979268" y="1205253"/>
                    </a:lnTo>
                    <a:lnTo>
                      <a:pt x="0" y="120525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6">
                  <a:extLs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13158466" y="7084284"/>
                <a:ext cx="1042189" cy="1123653"/>
              </a:xfrm>
              <a:custGeom>
                <a:avLst/>
                <a:gdLst/>
                <a:ahLst/>
                <a:cxnLst/>
                <a:rect l="l" t="t" r="r" b="b"/>
                <a:pathLst>
                  <a:path w="1042189" h="1123653">
                    <a:moveTo>
                      <a:pt x="0" y="0"/>
                    </a:moveTo>
                    <a:lnTo>
                      <a:pt x="1042189" y="0"/>
                    </a:lnTo>
                    <a:lnTo>
                      <a:pt x="1042189" y="1123653"/>
                    </a:lnTo>
                    <a:lnTo>
                      <a:pt x="0" y="112365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8">
                  <a:extLst>
                    <a:ext uri="{96DAC541-7B7A-43D3-8B79-37D633B846F1}">
                      <asvg:svgBlip xmlns:asvg="http://schemas.microsoft.com/office/drawing/2016/SVG/main" r:embed="rId49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16311619" y="7171583"/>
                <a:ext cx="918482" cy="1093431"/>
              </a:xfrm>
              <a:custGeom>
                <a:avLst/>
                <a:gdLst/>
                <a:ahLst/>
                <a:cxnLst/>
                <a:rect l="l" t="t" r="r" b="b"/>
                <a:pathLst>
                  <a:path w="918482" h="1093431">
                    <a:moveTo>
                      <a:pt x="0" y="0"/>
                    </a:moveTo>
                    <a:lnTo>
                      <a:pt x="918482" y="0"/>
                    </a:lnTo>
                    <a:lnTo>
                      <a:pt x="918482" y="1093431"/>
                    </a:lnTo>
                    <a:lnTo>
                      <a:pt x="0" y="10934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0">
                  <a:extLst>
                    <a:ext uri="{96DAC541-7B7A-43D3-8B79-37D633B846F1}">
                      <asvg:svgBlip xmlns:asvg="http://schemas.microsoft.com/office/drawing/2016/SVG/main" r:embed="rId51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A3F1CC4-EB0A-06E2-77E5-0CED564FD6A6}"/>
                </a:ext>
              </a:extLst>
            </p:cNvPr>
            <p:cNvGrpSpPr/>
            <p:nvPr/>
          </p:nvGrpSpPr>
          <p:grpSpPr>
            <a:xfrm>
              <a:off x="15306027" y="4723345"/>
              <a:ext cx="5625767" cy="4571789"/>
              <a:chOff x="9770941" y="2019511"/>
              <a:chExt cx="7688384" cy="6247978"/>
            </a:xfrm>
          </p:grpSpPr>
          <p:sp>
            <p:nvSpPr>
              <p:cNvPr id="45" name="Freeform 8">
                <a:extLst>
                  <a:ext uri="{FF2B5EF4-FFF2-40B4-BE49-F238E27FC236}">
                    <a16:creationId xmlns:a16="http://schemas.microsoft.com/office/drawing/2014/main" id="{C1DE6F87-0F00-0278-7FAA-DABE7315B06C}"/>
                  </a:ext>
                </a:extLst>
              </p:cNvPr>
              <p:cNvSpPr/>
              <p:nvPr/>
            </p:nvSpPr>
            <p:spPr>
              <a:xfrm>
                <a:off x="9944805" y="2125240"/>
                <a:ext cx="998588" cy="981112"/>
              </a:xfrm>
              <a:custGeom>
                <a:avLst/>
                <a:gdLst/>
                <a:ahLst/>
                <a:cxnLst/>
                <a:rect l="l" t="t" r="r" b="b"/>
                <a:pathLst>
                  <a:path w="998588" h="981112">
                    <a:moveTo>
                      <a:pt x="0" y="0"/>
                    </a:moveTo>
                    <a:lnTo>
                      <a:pt x="998588" y="0"/>
                    </a:lnTo>
                    <a:lnTo>
                      <a:pt x="998588" y="981113"/>
                    </a:lnTo>
                    <a:lnTo>
                      <a:pt x="0" y="98111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9F04BA59-CFBE-F5FF-8145-2A7767F6B445}"/>
                  </a:ext>
                </a:extLst>
              </p:cNvPr>
              <p:cNvSpPr/>
              <p:nvPr/>
            </p:nvSpPr>
            <p:spPr>
              <a:xfrm>
                <a:off x="14826685" y="2019511"/>
                <a:ext cx="1056282" cy="1090356"/>
              </a:xfrm>
              <a:custGeom>
                <a:avLst/>
                <a:gdLst/>
                <a:ahLst/>
                <a:cxnLst/>
                <a:rect l="l" t="t" r="r" b="b"/>
                <a:pathLst>
                  <a:path w="1056282" h="1090356">
                    <a:moveTo>
                      <a:pt x="0" y="0"/>
                    </a:moveTo>
                    <a:lnTo>
                      <a:pt x="1056283" y="0"/>
                    </a:lnTo>
                    <a:lnTo>
                      <a:pt x="1056283" y="1090356"/>
                    </a:lnTo>
                    <a:lnTo>
                      <a:pt x="0" y="10903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EA593936-29CC-9B4F-37DC-83387B08A8D7}"/>
                  </a:ext>
                </a:extLst>
              </p:cNvPr>
              <p:cNvSpPr/>
              <p:nvPr/>
            </p:nvSpPr>
            <p:spPr>
              <a:xfrm>
                <a:off x="12906977" y="2125240"/>
                <a:ext cx="1470483" cy="911699"/>
              </a:xfrm>
              <a:custGeom>
                <a:avLst/>
                <a:gdLst/>
                <a:ahLst/>
                <a:cxnLst/>
                <a:rect l="l" t="t" r="r" b="b"/>
                <a:pathLst>
                  <a:path w="1470483" h="911699">
                    <a:moveTo>
                      <a:pt x="0" y="0"/>
                    </a:moveTo>
                    <a:lnTo>
                      <a:pt x="1470483" y="0"/>
                    </a:lnTo>
                    <a:lnTo>
                      <a:pt x="1470483" y="911700"/>
                    </a:lnTo>
                    <a:lnTo>
                      <a:pt x="0" y="9117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F6673CFF-F08F-A027-6961-13D3CF6A6B64}"/>
                  </a:ext>
                </a:extLst>
              </p:cNvPr>
              <p:cNvSpPr/>
              <p:nvPr/>
            </p:nvSpPr>
            <p:spPr>
              <a:xfrm>
                <a:off x="11398489" y="2019511"/>
                <a:ext cx="1186782" cy="1090356"/>
              </a:xfrm>
              <a:custGeom>
                <a:avLst/>
                <a:gdLst/>
                <a:ahLst/>
                <a:cxnLst/>
                <a:rect l="l" t="t" r="r" b="b"/>
                <a:pathLst>
                  <a:path w="1186782" h="1090356">
                    <a:moveTo>
                      <a:pt x="0" y="0"/>
                    </a:moveTo>
                    <a:lnTo>
                      <a:pt x="1186782" y="0"/>
                    </a:lnTo>
                    <a:lnTo>
                      <a:pt x="1186782" y="1090356"/>
                    </a:lnTo>
                    <a:lnTo>
                      <a:pt x="0" y="10903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24BDB765-BF71-C8B4-3DCC-7EEA246DFF92}"/>
                  </a:ext>
                </a:extLst>
              </p:cNvPr>
              <p:cNvSpPr/>
              <p:nvPr/>
            </p:nvSpPr>
            <p:spPr>
              <a:xfrm>
                <a:off x="16204674" y="2037669"/>
                <a:ext cx="1254651" cy="1086841"/>
              </a:xfrm>
              <a:custGeom>
                <a:avLst/>
                <a:gdLst/>
                <a:ahLst/>
                <a:cxnLst/>
                <a:rect l="l" t="t" r="r" b="b"/>
                <a:pathLst>
                  <a:path w="1254651" h="1086841">
                    <a:moveTo>
                      <a:pt x="0" y="0"/>
                    </a:moveTo>
                    <a:lnTo>
                      <a:pt x="1254651" y="0"/>
                    </a:lnTo>
                    <a:lnTo>
                      <a:pt x="1254651" y="1086842"/>
                    </a:lnTo>
                    <a:lnTo>
                      <a:pt x="0" y="108684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13">
                <a:extLst>
                  <a:ext uri="{FF2B5EF4-FFF2-40B4-BE49-F238E27FC236}">
                    <a16:creationId xmlns:a16="http://schemas.microsoft.com/office/drawing/2014/main" id="{AE3DEF9B-CBDE-83F3-CE6D-3BA1CDEB60EA}"/>
                  </a:ext>
                </a:extLst>
              </p:cNvPr>
              <p:cNvSpPr/>
              <p:nvPr/>
            </p:nvSpPr>
            <p:spPr>
              <a:xfrm>
                <a:off x="9944805" y="3695825"/>
                <a:ext cx="1065463" cy="1083063"/>
              </a:xfrm>
              <a:custGeom>
                <a:avLst/>
                <a:gdLst/>
                <a:ahLst/>
                <a:cxnLst/>
                <a:rect l="l" t="t" r="r" b="b"/>
                <a:pathLst>
                  <a:path w="1065463" h="1083063">
                    <a:moveTo>
                      <a:pt x="0" y="0"/>
                    </a:moveTo>
                    <a:lnTo>
                      <a:pt x="1065463" y="0"/>
                    </a:lnTo>
                    <a:lnTo>
                      <a:pt x="1065463" y="1083063"/>
                    </a:lnTo>
                    <a:lnTo>
                      <a:pt x="0" y="10830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id="{23CE2F63-724D-6E10-6FA2-13BC1ED83EA0}"/>
                  </a:ext>
                </a:extLst>
              </p:cNvPr>
              <p:cNvSpPr/>
              <p:nvPr/>
            </p:nvSpPr>
            <p:spPr>
              <a:xfrm rot="-1615564">
                <a:off x="11684878" y="3546190"/>
                <a:ext cx="490728" cy="1382333"/>
              </a:xfrm>
              <a:custGeom>
                <a:avLst/>
                <a:gdLst/>
                <a:ahLst/>
                <a:cxnLst/>
                <a:rect l="l" t="t" r="r" b="b"/>
                <a:pathLst>
                  <a:path w="490728" h="1382333">
                    <a:moveTo>
                      <a:pt x="0" y="0"/>
                    </a:moveTo>
                    <a:lnTo>
                      <a:pt x="490728" y="0"/>
                    </a:lnTo>
                    <a:lnTo>
                      <a:pt x="490728" y="1382333"/>
                    </a:lnTo>
                    <a:lnTo>
                      <a:pt x="0" y="13823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15">
                <a:extLst>
                  <a:ext uri="{FF2B5EF4-FFF2-40B4-BE49-F238E27FC236}">
                    <a16:creationId xmlns:a16="http://schemas.microsoft.com/office/drawing/2014/main" id="{D25AEE2B-F493-DCA3-FE4C-2BEAEE224257}"/>
                  </a:ext>
                </a:extLst>
              </p:cNvPr>
              <p:cNvSpPr/>
              <p:nvPr/>
            </p:nvSpPr>
            <p:spPr>
              <a:xfrm>
                <a:off x="12846473" y="3572570"/>
                <a:ext cx="1328124" cy="1245116"/>
              </a:xfrm>
              <a:custGeom>
                <a:avLst/>
                <a:gdLst/>
                <a:ahLst/>
                <a:cxnLst/>
                <a:rect l="l" t="t" r="r" b="b"/>
                <a:pathLst>
                  <a:path w="1328124" h="1245116">
                    <a:moveTo>
                      <a:pt x="0" y="0"/>
                    </a:moveTo>
                    <a:lnTo>
                      <a:pt x="1328123" y="0"/>
                    </a:lnTo>
                    <a:lnTo>
                      <a:pt x="1328123" y="1245116"/>
                    </a:lnTo>
                    <a:lnTo>
                      <a:pt x="0" y="12451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6">
                <a:extLst>
                  <a:ext uri="{FF2B5EF4-FFF2-40B4-BE49-F238E27FC236}">
                    <a16:creationId xmlns:a16="http://schemas.microsoft.com/office/drawing/2014/main" id="{C4D47A11-74EF-F0AE-3512-EC46B255385D}"/>
                  </a:ext>
                </a:extLst>
              </p:cNvPr>
              <p:cNvSpPr/>
              <p:nvPr/>
            </p:nvSpPr>
            <p:spPr>
              <a:xfrm>
                <a:off x="16311619" y="3809907"/>
                <a:ext cx="1040762" cy="1154798"/>
              </a:xfrm>
              <a:custGeom>
                <a:avLst/>
                <a:gdLst/>
                <a:ahLst/>
                <a:cxnLst/>
                <a:rect l="l" t="t" r="r" b="b"/>
                <a:pathLst>
                  <a:path w="1040762" h="1154798">
                    <a:moveTo>
                      <a:pt x="0" y="0"/>
                    </a:moveTo>
                    <a:lnTo>
                      <a:pt x="1040761" y="0"/>
                    </a:lnTo>
                    <a:lnTo>
                      <a:pt x="1040761" y="1154798"/>
                    </a:lnTo>
                    <a:lnTo>
                      <a:pt x="0" y="115479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7">
                <a:extLst>
                  <a:ext uri="{FF2B5EF4-FFF2-40B4-BE49-F238E27FC236}">
                    <a16:creationId xmlns:a16="http://schemas.microsoft.com/office/drawing/2014/main" id="{2C6E7C02-EA23-AB57-B04E-683F6A0C5A28}"/>
                  </a:ext>
                </a:extLst>
              </p:cNvPr>
              <p:cNvSpPr/>
              <p:nvPr/>
            </p:nvSpPr>
            <p:spPr>
              <a:xfrm rot="2700000">
                <a:off x="14564875" y="3712632"/>
                <a:ext cx="1290424" cy="1064600"/>
              </a:xfrm>
              <a:custGeom>
                <a:avLst/>
                <a:gdLst/>
                <a:ahLst/>
                <a:cxnLst/>
                <a:rect l="l" t="t" r="r" b="b"/>
                <a:pathLst>
                  <a:path w="1290424" h="1064600">
                    <a:moveTo>
                      <a:pt x="0" y="0"/>
                    </a:moveTo>
                    <a:lnTo>
                      <a:pt x="1290424" y="0"/>
                    </a:lnTo>
                    <a:lnTo>
                      <a:pt x="1290424" y="1064600"/>
                    </a:lnTo>
                    <a:lnTo>
                      <a:pt x="0" y="1064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6AEF539-016F-4E40-CD9B-C171C6E0C9E5}"/>
                  </a:ext>
                </a:extLst>
              </p:cNvPr>
              <p:cNvSpPr/>
              <p:nvPr/>
            </p:nvSpPr>
            <p:spPr>
              <a:xfrm>
                <a:off x="14587991" y="5365354"/>
                <a:ext cx="1244192" cy="1216197"/>
              </a:xfrm>
              <a:custGeom>
                <a:avLst/>
                <a:gdLst/>
                <a:ahLst/>
                <a:cxnLst/>
                <a:rect l="l" t="t" r="r" b="b"/>
                <a:pathLst>
                  <a:path w="1244192" h="1216197">
                    <a:moveTo>
                      <a:pt x="0" y="0"/>
                    </a:moveTo>
                    <a:lnTo>
                      <a:pt x="1244192" y="0"/>
                    </a:lnTo>
                    <a:lnTo>
                      <a:pt x="1244192" y="1216197"/>
                    </a:lnTo>
                    <a:lnTo>
                      <a:pt x="0" y="12161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9">
                <a:extLst>
                  <a:ext uri="{FF2B5EF4-FFF2-40B4-BE49-F238E27FC236}">
                    <a16:creationId xmlns:a16="http://schemas.microsoft.com/office/drawing/2014/main" id="{42A712B0-A2BD-8688-5FBB-0B60924701BB}"/>
                  </a:ext>
                </a:extLst>
              </p:cNvPr>
              <p:cNvSpPr/>
              <p:nvPr/>
            </p:nvSpPr>
            <p:spPr>
              <a:xfrm>
                <a:off x="16077206" y="5365354"/>
                <a:ext cx="1275174" cy="1216197"/>
              </a:xfrm>
              <a:custGeom>
                <a:avLst/>
                <a:gdLst/>
                <a:ahLst/>
                <a:cxnLst/>
                <a:rect l="l" t="t" r="r" b="b"/>
                <a:pathLst>
                  <a:path w="1275174" h="1216197">
                    <a:moveTo>
                      <a:pt x="0" y="0"/>
                    </a:moveTo>
                    <a:lnTo>
                      <a:pt x="1275174" y="0"/>
                    </a:lnTo>
                    <a:lnTo>
                      <a:pt x="1275174" y="1216197"/>
                    </a:lnTo>
                    <a:lnTo>
                      <a:pt x="0" y="12161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4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20">
                <a:extLst>
                  <a:ext uri="{FF2B5EF4-FFF2-40B4-BE49-F238E27FC236}">
                    <a16:creationId xmlns:a16="http://schemas.microsoft.com/office/drawing/2014/main" id="{FC646D61-CA3B-8737-EF03-421078874AF3}"/>
                  </a:ext>
                </a:extLst>
              </p:cNvPr>
              <p:cNvSpPr/>
              <p:nvPr/>
            </p:nvSpPr>
            <p:spPr>
              <a:xfrm>
                <a:off x="12958685" y="5365354"/>
                <a:ext cx="1103699" cy="1216197"/>
              </a:xfrm>
              <a:custGeom>
                <a:avLst/>
                <a:gdLst/>
                <a:ahLst/>
                <a:cxnLst/>
                <a:rect l="l" t="t" r="r" b="b"/>
                <a:pathLst>
                  <a:path w="1103699" h="1216197">
                    <a:moveTo>
                      <a:pt x="0" y="0"/>
                    </a:moveTo>
                    <a:lnTo>
                      <a:pt x="1103699" y="0"/>
                    </a:lnTo>
                    <a:lnTo>
                      <a:pt x="1103699" y="1216197"/>
                    </a:lnTo>
                    <a:lnTo>
                      <a:pt x="0" y="12161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6">
                  <a:extLs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21">
                <a:extLst>
                  <a:ext uri="{FF2B5EF4-FFF2-40B4-BE49-F238E27FC236}">
                    <a16:creationId xmlns:a16="http://schemas.microsoft.com/office/drawing/2014/main" id="{1E354A3F-EFD6-E4C1-886A-1EB8883084E0}"/>
                  </a:ext>
                </a:extLst>
              </p:cNvPr>
              <p:cNvSpPr/>
              <p:nvPr/>
            </p:nvSpPr>
            <p:spPr>
              <a:xfrm>
                <a:off x="11411078" y="5365354"/>
                <a:ext cx="1038328" cy="1216197"/>
              </a:xfrm>
              <a:custGeom>
                <a:avLst/>
                <a:gdLst/>
                <a:ahLst/>
                <a:cxnLst/>
                <a:rect l="l" t="t" r="r" b="b"/>
                <a:pathLst>
                  <a:path w="1038328" h="1216197">
                    <a:moveTo>
                      <a:pt x="0" y="0"/>
                    </a:moveTo>
                    <a:lnTo>
                      <a:pt x="1038328" y="0"/>
                    </a:lnTo>
                    <a:lnTo>
                      <a:pt x="1038328" y="1216197"/>
                    </a:lnTo>
                    <a:lnTo>
                      <a:pt x="0" y="12161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8">
                  <a:extLs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22">
                <a:extLst>
                  <a:ext uri="{FF2B5EF4-FFF2-40B4-BE49-F238E27FC236}">
                    <a16:creationId xmlns:a16="http://schemas.microsoft.com/office/drawing/2014/main" id="{16AB1EBC-E673-1A04-DF17-88D750D61699}"/>
                  </a:ext>
                </a:extLst>
              </p:cNvPr>
              <p:cNvSpPr/>
              <p:nvPr/>
            </p:nvSpPr>
            <p:spPr>
              <a:xfrm>
                <a:off x="9770941" y="5365354"/>
                <a:ext cx="1304233" cy="1216197"/>
              </a:xfrm>
              <a:custGeom>
                <a:avLst/>
                <a:gdLst/>
                <a:ahLst/>
                <a:cxnLst/>
                <a:rect l="l" t="t" r="r" b="b"/>
                <a:pathLst>
                  <a:path w="1304233" h="1216197">
                    <a:moveTo>
                      <a:pt x="0" y="0"/>
                    </a:moveTo>
                    <a:lnTo>
                      <a:pt x="1304233" y="0"/>
                    </a:lnTo>
                    <a:lnTo>
                      <a:pt x="1304233" y="1216197"/>
                    </a:lnTo>
                    <a:lnTo>
                      <a:pt x="0" y="12161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23">
                <a:extLst>
                  <a:ext uri="{FF2B5EF4-FFF2-40B4-BE49-F238E27FC236}">
                    <a16:creationId xmlns:a16="http://schemas.microsoft.com/office/drawing/2014/main" id="{9C8EDEA9-BFAF-CCAA-F38A-BCE69707BA0F}"/>
                  </a:ext>
                </a:extLst>
              </p:cNvPr>
              <p:cNvSpPr/>
              <p:nvPr/>
            </p:nvSpPr>
            <p:spPr>
              <a:xfrm>
                <a:off x="9770941" y="7093499"/>
                <a:ext cx="1343622" cy="1173990"/>
              </a:xfrm>
              <a:custGeom>
                <a:avLst/>
                <a:gdLst/>
                <a:ahLst/>
                <a:cxnLst/>
                <a:rect l="l" t="t" r="r" b="b"/>
                <a:pathLst>
                  <a:path w="1343622" h="1173990">
                    <a:moveTo>
                      <a:pt x="0" y="0"/>
                    </a:moveTo>
                    <a:lnTo>
                      <a:pt x="1343622" y="0"/>
                    </a:lnTo>
                    <a:lnTo>
                      <a:pt x="1343622" y="1173990"/>
                    </a:lnTo>
                    <a:lnTo>
                      <a:pt x="0" y="117399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24">
                <a:extLst>
                  <a:ext uri="{FF2B5EF4-FFF2-40B4-BE49-F238E27FC236}">
                    <a16:creationId xmlns:a16="http://schemas.microsoft.com/office/drawing/2014/main" id="{93378411-799D-0151-E9A8-4A3541E314C0}"/>
                  </a:ext>
                </a:extLst>
              </p:cNvPr>
              <p:cNvSpPr/>
              <p:nvPr/>
            </p:nvSpPr>
            <p:spPr>
              <a:xfrm>
                <a:off x="14766058" y="7174057"/>
                <a:ext cx="1159225" cy="1012873"/>
              </a:xfrm>
              <a:custGeom>
                <a:avLst/>
                <a:gdLst/>
                <a:ahLst/>
                <a:cxnLst/>
                <a:rect l="l" t="t" r="r" b="b"/>
                <a:pathLst>
                  <a:path w="1159225" h="1012873">
                    <a:moveTo>
                      <a:pt x="0" y="0"/>
                    </a:moveTo>
                    <a:lnTo>
                      <a:pt x="1159225" y="0"/>
                    </a:lnTo>
                    <a:lnTo>
                      <a:pt x="1159225" y="1012873"/>
                    </a:lnTo>
                    <a:lnTo>
                      <a:pt x="0" y="101287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25">
                <a:extLst>
                  <a:ext uri="{FF2B5EF4-FFF2-40B4-BE49-F238E27FC236}">
                    <a16:creationId xmlns:a16="http://schemas.microsoft.com/office/drawing/2014/main" id="{E2F6179F-2521-D78B-6154-A7710A1A66AC}"/>
                  </a:ext>
                </a:extLst>
              </p:cNvPr>
              <p:cNvSpPr/>
              <p:nvPr/>
            </p:nvSpPr>
            <p:spPr>
              <a:xfrm>
                <a:off x="11609701" y="7040154"/>
                <a:ext cx="979268" cy="1205253"/>
              </a:xfrm>
              <a:custGeom>
                <a:avLst/>
                <a:gdLst/>
                <a:ahLst/>
                <a:cxnLst/>
                <a:rect l="l" t="t" r="r" b="b"/>
                <a:pathLst>
                  <a:path w="979268" h="1205253">
                    <a:moveTo>
                      <a:pt x="0" y="0"/>
                    </a:moveTo>
                    <a:lnTo>
                      <a:pt x="979268" y="0"/>
                    </a:lnTo>
                    <a:lnTo>
                      <a:pt x="979268" y="1205253"/>
                    </a:lnTo>
                    <a:lnTo>
                      <a:pt x="0" y="120525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6">
                  <a:extLs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26">
                <a:extLst>
                  <a:ext uri="{FF2B5EF4-FFF2-40B4-BE49-F238E27FC236}">
                    <a16:creationId xmlns:a16="http://schemas.microsoft.com/office/drawing/2014/main" id="{03E25914-2A67-CE94-CA83-7E5E4C363042}"/>
                  </a:ext>
                </a:extLst>
              </p:cNvPr>
              <p:cNvSpPr/>
              <p:nvPr/>
            </p:nvSpPr>
            <p:spPr>
              <a:xfrm>
                <a:off x="13158466" y="7084284"/>
                <a:ext cx="1042189" cy="1123653"/>
              </a:xfrm>
              <a:custGeom>
                <a:avLst/>
                <a:gdLst/>
                <a:ahLst/>
                <a:cxnLst/>
                <a:rect l="l" t="t" r="r" b="b"/>
                <a:pathLst>
                  <a:path w="1042189" h="1123653">
                    <a:moveTo>
                      <a:pt x="0" y="0"/>
                    </a:moveTo>
                    <a:lnTo>
                      <a:pt x="1042189" y="0"/>
                    </a:lnTo>
                    <a:lnTo>
                      <a:pt x="1042189" y="1123653"/>
                    </a:lnTo>
                    <a:lnTo>
                      <a:pt x="0" y="112365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8">
                  <a:extLst>
                    <a:ext uri="{96DAC541-7B7A-43D3-8B79-37D633B846F1}">
                      <asvg:svgBlip xmlns:asvg="http://schemas.microsoft.com/office/drawing/2016/SVG/main" r:embed="rId49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27">
                <a:extLst>
                  <a:ext uri="{FF2B5EF4-FFF2-40B4-BE49-F238E27FC236}">
                    <a16:creationId xmlns:a16="http://schemas.microsoft.com/office/drawing/2014/main" id="{67BD52DD-C8FE-5504-6C92-36B1F8B94863}"/>
                  </a:ext>
                </a:extLst>
              </p:cNvPr>
              <p:cNvSpPr/>
              <p:nvPr/>
            </p:nvSpPr>
            <p:spPr>
              <a:xfrm>
                <a:off x="16311619" y="7171583"/>
                <a:ext cx="918482" cy="1093431"/>
              </a:xfrm>
              <a:custGeom>
                <a:avLst/>
                <a:gdLst/>
                <a:ahLst/>
                <a:cxnLst/>
                <a:rect l="l" t="t" r="r" b="b"/>
                <a:pathLst>
                  <a:path w="918482" h="1093431">
                    <a:moveTo>
                      <a:pt x="0" y="0"/>
                    </a:moveTo>
                    <a:lnTo>
                      <a:pt x="918482" y="0"/>
                    </a:lnTo>
                    <a:lnTo>
                      <a:pt x="918482" y="1093431"/>
                    </a:lnTo>
                    <a:lnTo>
                      <a:pt x="0" y="10934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0">
                  <a:extLst>
                    <a:ext uri="{96DAC541-7B7A-43D3-8B79-37D633B846F1}">
                      <asvg:svgBlip xmlns:asvg="http://schemas.microsoft.com/office/drawing/2016/SVG/main" r:embed="rId51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2E3E733-9D17-8786-C969-F3F0011B7A4C}"/>
                </a:ext>
              </a:extLst>
            </p:cNvPr>
            <p:cNvGrpSpPr/>
            <p:nvPr/>
          </p:nvGrpSpPr>
          <p:grpSpPr>
            <a:xfrm>
              <a:off x="9624657" y="-7464"/>
              <a:ext cx="5625767" cy="4571789"/>
              <a:chOff x="9770941" y="2019511"/>
              <a:chExt cx="7688384" cy="6247978"/>
            </a:xfrm>
          </p:grpSpPr>
          <p:sp>
            <p:nvSpPr>
              <p:cNvPr id="66" name="Freeform 8">
                <a:extLst>
                  <a:ext uri="{FF2B5EF4-FFF2-40B4-BE49-F238E27FC236}">
                    <a16:creationId xmlns:a16="http://schemas.microsoft.com/office/drawing/2014/main" id="{5A4EA2B1-9B1B-6C06-2363-3809505C0B9F}"/>
                  </a:ext>
                </a:extLst>
              </p:cNvPr>
              <p:cNvSpPr/>
              <p:nvPr/>
            </p:nvSpPr>
            <p:spPr>
              <a:xfrm>
                <a:off x="9944805" y="2125240"/>
                <a:ext cx="998588" cy="981112"/>
              </a:xfrm>
              <a:custGeom>
                <a:avLst/>
                <a:gdLst/>
                <a:ahLst/>
                <a:cxnLst/>
                <a:rect l="l" t="t" r="r" b="b"/>
                <a:pathLst>
                  <a:path w="998588" h="981112">
                    <a:moveTo>
                      <a:pt x="0" y="0"/>
                    </a:moveTo>
                    <a:lnTo>
                      <a:pt x="998588" y="0"/>
                    </a:lnTo>
                    <a:lnTo>
                      <a:pt x="998588" y="981113"/>
                    </a:lnTo>
                    <a:lnTo>
                      <a:pt x="0" y="98111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9">
                <a:extLst>
                  <a:ext uri="{FF2B5EF4-FFF2-40B4-BE49-F238E27FC236}">
                    <a16:creationId xmlns:a16="http://schemas.microsoft.com/office/drawing/2014/main" id="{80C103F7-E40E-C23F-C5EA-219E0CB1D4B6}"/>
                  </a:ext>
                </a:extLst>
              </p:cNvPr>
              <p:cNvSpPr/>
              <p:nvPr/>
            </p:nvSpPr>
            <p:spPr>
              <a:xfrm>
                <a:off x="14826685" y="2019511"/>
                <a:ext cx="1056282" cy="1090356"/>
              </a:xfrm>
              <a:custGeom>
                <a:avLst/>
                <a:gdLst/>
                <a:ahLst/>
                <a:cxnLst/>
                <a:rect l="l" t="t" r="r" b="b"/>
                <a:pathLst>
                  <a:path w="1056282" h="1090356">
                    <a:moveTo>
                      <a:pt x="0" y="0"/>
                    </a:moveTo>
                    <a:lnTo>
                      <a:pt x="1056283" y="0"/>
                    </a:lnTo>
                    <a:lnTo>
                      <a:pt x="1056283" y="1090356"/>
                    </a:lnTo>
                    <a:lnTo>
                      <a:pt x="0" y="10903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">
                <a:extLst>
                  <a:ext uri="{FF2B5EF4-FFF2-40B4-BE49-F238E27FC236}">
                    <a16:creationId xmlns:a16="http://schemas.microsoft.com/office/drawing/2014/main" id="{026A8FA5-9026-DC56-1F01-DF9F9B49444A}"/>
                  </a:ext>
                </a:extLst>
              </p:cNvPr>
              <p:cNvSpPr/>
              <p:nvPr/>
            </p:nvSpPr>
            <p:spPr>
              <a:xfrm>
                <a:off x="12906977" y="2125240"/>
                <a:ext cx="1470483" cy="911699"/>
              </a:xfrm>
              <a:custGeom>
                <a:avLst/>
                <a:gdLst/>
                <a:ahLst/>
                <a:cxnLst/>
                <a:rect l="l" t="t" r="r" b="b"/>
                <a:pathLst>
                  <a:path w="1470483" h="911699">
                    <a:moveTo>
                      <a:pt x="0" y="0"/>
                    </a:moveTo>
                    <a:lnTo>
                      <a:pt x="1470483" y="0"/>
                    </a:lnTo>
                    <a:lnTo>
                      <a:pt x="1470483" y="911700"/>
                    </a:lnTo>
                    <a:lnTo>
                      <a:pt x="0" y="9117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11">
                <a:extLst>
                  <a:ext uri="{FF2B5EF4-FFF2-40B4-BE49-F238E27FC236}">
                    <a16:creationId xmlns:a16="http://schemas.microsoft.com/office/drawing/2014/main" id="{3314E6A2-542A-3DD5-AB97-96C1CAF237EF}"/>
                  </a:ext>
                </a:extLst>
              </p:cNvPr>
              <p:cNvSpPr/>
              <p:nvPr/>
            </p:nvSpPr>
            <p:spPr>
              <a:xfrm>
                <a:off x="11398489" y="2019511"/>
                <a:ext cx="1186782" cy="1090356"/>
              </a:xfrm>
              <a:custGeom>
                <a:avLst/>
                <a:gdLst/>
                <a:ahLst/>
                <a:cxnLst/>
                <a:rect l="l" t="t" r="r" b="b"/>
                <a:pathLst>
                  <a:path w="1186782" h="1090356">
                    <a:moveTo>
                      <a:pt x="0" y="0"/>
                    </a:moveTo>
                    <a:lnTo>
                      <a:pt x="1186782" y="0"/>
                    </a:lnTo>
                    <a:lnTo>
                      <a:pt x="1186782" y="1090356"/>
                    </a:lnTo>
                    <a:lnTo>
                      <a:pt x="0" y="10903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12">
                <a:extLst>
                  <a:ext uri="{FF2B5EF4-FFF2-40B4-BE49-F238E27FC236}">
                    <a16:creationId xmlns:a16="http://schemas.microsoft.com/office/drawing/2014/main" id="{23DF9FBE-DB59-78E0-954A-A2D37021CD86}"/>
                  </a:ext>
                </a:extLst>
              </p:cNvPr>
              <p:cNvSpPr/>
              <p:nvPr/>
            </p:nvSpPr>
            <p:spPr>
              <a:xfrm>
                <a:off x="16204674" y="2037669"/>
                <a:ext cx="1254651" cy="1086841"/>
              </a:xfrm>
              <a:custGeom>
                <a:avLst/>
                <a:gdLst/>
                <a:ahLst/>
                <a:cxnLst/>
                <a:rect l="l" t="t" r="r" b="b"/>
                <a:pathLst>
                  <a:path w="1254651" h="1086841">
                    <a:moveTo>
                      <a:pt x="0" y="0"/>
                    </a:moveTo>
                    <a:lnTo>
                      <a:pt x="1254651" y="0"/>
                    </a:lnTo>
                    <a:lnTo>
                      <a:pt x="1254651" y="1086842"/>
                    </a:lnTo>
                    <a:lnTo>
                      <a:pt x="0" y="108684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13">
                <a:extLst>
                  <a:ext uri="{FF2B5EF4-FFF2-40B4-BE49-F238E27FC236}">
                    <a16:creationId xmlns:a16="http://schemas.microsoft.com/office/drawing/2014/main" id="{4897AED5-B597-BA63-8953-038E3750EEFD}"/>
                  </a:ext>
                </a:extLst>
              </p:cNvPr>
              <p:cNvSpPr/>
              <p:nvPr/>
            </p:nvSpPr>
            <p:spPr>
              <a:xfrm>
                <a:off x="9944805" y="3695825"/>
                <a:ext cx="1065463" cy="1083063"/>
              </a:xfrm>
              <a:custGeom>
                <a:avLst/>
                <a:gdLst/>
                <a:ahLst/>
                <a:cxnLst/>
                <a:rect l="l" t="t" r="r" b="b"/>
                <a:pathLst>
                  <a:path w="1065463" h="1083063">
                    <a:moveTo>
                      <a:pt x="0" y="0"/>
                    </a:moveTo>
                    <a:lnTo>
                      <a:pt x="1065463" y="0"/>
                    </a:lnTo>
                    <a:lnTo>
                      <a:pt x="1065463" y="1083063"/>
                    </a:lnTo>
                    <a:lnTo>
                      <a:pt x="0" y="10830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14">
                <a:extLst>
                  <a:ext uri="{FF2B5EF4-FFF2-40B4-BE49-F238E27FC236}">
                    <a16:creationId xmlns:a16="http://schemas.microsoft.com/office/drawing/2014/main" id="{7E3B68FC-8821-4F80-5B95-24E463BB1E58}"/>
                  </a:ext>
                </a:extLst>
              </p:cNvPr>
              <p:cNvSpPr/>
              <p:nvPr/>
            </p:nvSpPr>
            <p:spPr>
              <a:xfrm rot="-1615564">
                <a:off x="11684878" y="3546190"/>
                <a:ext cx="490728" cy="1382333"/>
              </a:xfrm>
              <a:custGeom>
                <a:avLst/>
                <a:gdLst/>
                <a:ahLst/>
                <a:cxnLst/>
                <a:rect l="l" t="t" r="r" b="b"/>
                <a:pathLst>
                  <a:path w="490728" h="1382333">
                    <a:moveTo>
                      <a:pt x="0" y="0"/>
                    </a:moveTo>
                    <a:lnTo>
                      <a:pt x="490728" y="0"/>
                    </a:lnTo>
                    <a:lnTo>
                      <a:pt x="490728" y="1382333"/>
                    </a:lnTo>
                    <a:lnTo>
                      <a:pt x="0" y="13823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15">
                <a:extLst>
                  <a:ext uri="{FF2B5EF4-FFF2-40B4-BE49-F238E27FC236}">
                    <a16:creationId xmlns:a16="http://schemas.microsoft.com/office/drawing/2014/main" id="{54DFE40C-1593-5939-53C2-FE907722382A}"/>
                  </a:ext>
                </a:extLst>
              </p:cNvPr>
              <p:cNvSpPr/>
              <p:nvPr/>
            </p:nvSpPr>
            <p:spPr>
              <a:xfrm>
                <a:off x="12846473" y="3572570"/>
                <a:ext cx="1328124" cy="1245116"/>
              </a:xfrm>
              <a:custGeom>
                <a:avLst/>
                <a:gdLst/>
                <a:ahLst/>
                <a:cxnLst/>
                <a:rect l="l" t="t" r="r" b="b"/>
                <a:pathLst>
                  <a:path w="1328124" h="1245116">
                    <a:moveTo>
                      <a:pt x="0" y="0"/>
                    </a:moveTo>
                    <a:lnTo>
                      <a:pt x="1328123" y="0"/>
                    </a:lnTo>
                    <a:lnTo>
                      <a:pt x="1328123" y="1245116"/>
                    </a:lnTo>
                    <a:lnTo>
                      <a:pt x="0" y="12451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16">
                <a:extLst>
                  <a:ext uri="{FF2B5EF4-FFF2-40B4-BE49-F238E27FC236}">
                    <a16:creationId xmlns:a16="http://schemas.microsoft.com/office/drawing/2014/main" id="{32A5FB99-4F72-66D2-9F07-C8A73E5A363C}"/>
                  </a:ext>
                </a:extLst>
              </p:cNvPr>
              <p:cNvSpPr/>
              <p:nvPr/>
            </p:nvSpPr>
            <p:spPr>
              <a:xfrm>
                <a:off x="16311619" y="3809907"/>
                <a:ext cx="1040762" cy="1154798"/>
              </a:xfrm>
              <a:custGeom>
                <a:avLst/>
                <a:gdLst/>
                <a:ahLst/>
                <a:cxnLst/>
                <a:rect l="l" t="t" r="r" b="b"/>
                <a:pathLst>
                  <a:path w="1040762" h="1154798">
                    <a:moveTo>
                      <a:pt x="0" y="0"/>
                    </a:moveTo>
                    <a:lnTo>
                      <a:pt x="1040761" y="0"/>
                    </a:lnTo>
                    <a:lnTo>
                      <a:pt x="1040761" y="1154798"/>
                    </a:lnTo>
                    <a:lnTo>
                      <a:pt x="0" y="115479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17">
                <a:extLst>
                  <a:ext uri="{FF2B5EF4-FFF2-40B4-BE49-F238E27FC236}">
                    <a16:creationId xmlns:a16="http://schemas.microsoft.com/office/drawing/2014/main" id="{4C488597-D653-E459-0D61-69A607D18149}"/>
                  </a:ext>
                </a:extLst>
              </p:cNvPr>
              <p:cNvSpPr/>
              <p:nvPr/>
            </p:nvSpPr>
            <p:spPr>
              <a:xfrm rot="2700000">
                <a:off x="14564875" y="3712632"/>
                <a:ext cx="1290424" cy="1064600"/>
              </a:xfrm>
              <a:custGeom>
                <a:avLst/>
                <a:gdLst/>
                <a:ahLst/>
                <a:cxnLst/>
                <a:rect l="l" t="t" r="r" b="b"/>
                <a:pathLst>
                  <a:path w="1290424" h="1064600">
                    <a:moveTo>
                      <a:pt x="0" y="0"/>
                    </a:moveTo>
                    <a:lnTo>
                      <a:pt x="1290424" y="0"/>
                    </a:lnTo>
                    <a:lnTo>
                      <a:pt x="1290424" y="1064600"/>
                    </a:lnTo>
                    <a:lnTo>
                      <a:pt x="0" y="1064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A4371DF6-C81C-0B98-9367-E038080A480B}"/>
                  </a:ext>
                </a:extLst>
              </p:cNvPr>
              <p:cNvSpPr/>
              <p:nvPr/>
            </p:nvSpPr>
            <p:spPr>
              <a:xfrm>
                <a:off x="14587991" y="5365354"/>
                <a:ext cx="1244192" cy="1216197"/>
              </a:xfrm>
              <a:custGeom>
                <a:avLst/>
                <a:gdLst/>
                <a:ahLst/>
                <a:cxnLst/>
                <a:rect l="l" t="t" r="r" b="b"/>
                <a:pathLst>
                  <a:path w="1244192" h="1216197">
                    <a:moveTo>
                      <a:pt x="0" y="0"/>
                    </a:moveTo>
                    <a:lnTo>
                      <a:pt x="1244192" y="0"/>
                    </a:lnTo>
                    <a:lnTo>
                      <a:pt x="1244192" y="1216197"/>
                    </a:lnTo>
                    <a:lnTo>
                      <a:pt x="0" y="12161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19">
                <a:extLst>
                  <a:ext uri="{FF2B5EF4-FFF2-40B4-BE49-F238E27FC236}">
                    <a16:creationId xmlns:a16="http://schemas.microsoft.com/office/drawing/2014/main" id="{0DF64FC3-B782-D3D5-7DBB-369B715AE0BA}"/>
                  </a:ext>
                </a:extLst>
              </p:cNvPr>
              <p:cNvSpPr/>
              <p:nvPr/>
            </p:nvSpPr>
            <p:spPr>
              <a:xfrm>
                <a:off x="16077206" y="5365354"/>
                <a:ext cx="1275174" cy="1216197"/>
              </a:xfrm>
              <a:custGeom>
                <a:avLst/>
                <a:gdLst/>
                <a:ahLst/>
                <a:cxnLst/>
                <a:rect l="l" t="t" r="r" b="b"/>
                <a:pathLst>
                  <a:path w="1275174" h="1216197">
                    <a:moveTo>
                      <a:pt x="0" y="0"/>
                    </a:moveTo>
                    <a:lnTo>
                      <a:pt x="1275174" y="0"/>
                    </a:lnTo>
                    <a:lnTo>
                      <a:pt x="1275174" y="1216197"/>
                    </a:lnTo>
                    <a:lnTo>
                      <a:pt x="0" y="12161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4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20">
                <a:extLst>
                  <a:ext uri="{FF2B5EF4-FFF2-40B4-BE49-F238E27FC236}">
                    <a16:creationId xmlns:a16="http://schemas.microsoft.com/office/drawing/2014/main" id="{F6DD0E5D-DA75-ECBA-2FAE-EDAA8C9CDA50}"/>
                  </a:ext>
                </a:extLst>
              </p:cNvPr>
              <p:cNvSpPr/>
              <p:nvPr/>
            </p:nvSpPr>
            <p:spPr>
              <a:xfrm>
                <a:off x="12958685" y="5365354"/>
                <a:ext cx="1103699" cy="1216197"/>
              </a:xfrm>
              <a:custGeom>
                <a:avLst/>
                <a:gdLst/>
                <a:ahLst/>
                <a:cxnLst/>
                <a:rect l="l" t="t" r="r" b="b"/>
                <a:pathLst>
                  <a:path w="1103699" h="1216197">
                    <a:moveTo>
                      <a:pt x="0" y="0"/>
                    </a:moveTo>
                    <a:lnTo>
                      <a:pt x="1103699" y="0"/>
                    </a:lnTo>
                    <a:lnTo>
                      <a:pt x="1103699" y="1216197"/>
                    </a:lnTo>
                    <a:lnTo>
                      <a:pt x="0" y="12161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6">
                  <a:extLs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21">
                <a:extLst>
                  <a:ext uri="{FF2B5EF4-FFF2-40B4-BE49-F238E27FC236}">
                    <a16:creationId xmlns:a16="http://schemas.microsoft.com/office/drawing/2014/main" id="{1D5A4B4F-B36A-8A7B-1A28-6AE7BE0FAAED}"/>
                  </a:ext>
                </a:extLst>
              </p:cNvPr>
              <p:cNvSpPr/>
              <p:nvPr/>
            </p:nvSpPr>
            <p:spPr>
              <a:xfrm>
                <a:off x="11411078" y="5365354"/>
                <a:ext cx="1038328" cy="1216197"/>
              </a:xfrm>
              <a:custGeom>
                <a:avLst/>
                <a:gdLst/>
                <a:ahLst/>
                <a:cxnLst/>
                <a:rect l="l" t="t" r="r" b="b"/>
                <a:pathLst>
                  <a:path w="1038328" h="1216197">
                    <a:moveTo>
                      <a:pt x="0" y="0"/>
                    </a:moveTo>
                    <a:lnTo>
                      <a:pt x="1038328" y="0"/>
                    </a:lnTo>
                    <a:lnTo>
                      <a:pt x="1038328" y="1216197"/>
                    </a:lnTo>
                    <a:lnTo>
                      <a:pt x="0" y="12161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8">
                  <a:extLs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22">
                <a:extLst>
                  <a:ext uri="{FF2B5EF4-FFF2-40B4-BE49-F238E27FC236}">
                    <a16:creationId xmlns:a16="http://schemas.microsoft.com/office/drawing/2014/main" id="{FB865FE2-1C82-76BC-FBE9-A7198A2134C8}"/>
                  </a:ext>
                </a:extLst>
              </p:cNvPr>
              <p:cNvSpPr/>
              <p:nvPr/>
            </p:nvSpPr>
            <p:spPr>
              <a:xfrm>
                <a:off x="9770941" y="5365354"/>
                <a:ext cx="1304233" cy="1216197"/>
              </a:xfrm>
              <a:custGeom>
                <a:avLst/>
                <a:gdLst/>
                <a:ahLst/>
                <a:cxnLst/>
                <a:rect l="l" t="t" r="r" b="b"/>
                <a:pathLst>
                  <a:path w="1304233" h="1216197">
                    <a:moveTo>
                      <a:pt x="0" y="0"/>
                    </a:moveTo>
                    <a:lnTo>
                      <a:pt x="1304233" y="0"/>
                    </a:lnTo>
                    <a:lnTo>
                      <a:pt x="1304233" y="1216197"/>
                    </a:lnTo>
                    <a:lnTo>
                      <a:pt x="0" y="12161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23">
                <a:extLst>
                  <a:ext uri="{FF2B5EF4-FFF2-40B4-BE49-F238E27FC236}">
                    <a16:creationId xmlns:a16="http://schemas.microsoft.com/office/drawing/2014/main" id="{52C74BF1-F7F2-6DDF-96E6-681ADD9EDCA2}"/>
                  </a:ext>
                </a:extLst>
              </p:cNvPr>
              <p:cNvSpPr/>
              <p:nvPr/>
            </p:nvSpPr>
            <p:spPr>
              <a:xfrm>
                <a:off x="9770941" y="7093499"/>
                <a:ext cx="1343622" cy="1173990"/>
              </a:xfrm>
              <a:custGeom>
                <a:avLst/>
                <a:gdLst/>
                <a:ahLst/>
                <a:cxnLst/>
                <a:rect l="l" t="t" r="r" b="b"/>
                <a:pathLst>
                  <a:path w="1343622" h="1173990">
                    <a:moveTo>
                      <a:pt x="0" y="0"/>
                    </a:moveTo>
                    <a:lnTo>
                      <a:pt x="1343622" y="0"/>
                    </a:lnTo>
                    <a:lnTo>
                      <a:pt x="1343622" y="1173990"/>
                    </a:lnTo>
                    <a:lnTo>
                      <a:pt x="0" y="117399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24">
                <a:extLst>
                  <a:ext uri="{FF2B5EF4-FFF2-40B4-BE49-F238E27FC236}">
                    <a16:creationId xmlns:a16="http://schemas.microsoft.com/office/drawing/2014/main" id="{8CF23FE5-168A-954D-F08E-69649A76764A}"/>
                  </a:ext>
                </a:extLst>
              </p:cNvPr>
              <p:cNvSpPr/>
              <p:nvPr/>
            </p:nvSpPr>
            <p:spPr>
              <a:xfrm>
                <a:off x="14766058" y="7174057"/>
                <a:ext cx="1159225" cy="1012873"/>
              </a:xfrm>
              <a:custGeom>
                <a:avLst/>
                <a:gdLst/>
                <a:ahLst/>
                <a:cxnLst/>
                <a:rect l="l" t="t" r="r" b="b"/>
                <a:pathLst>
                  <a:path w="1159225" h="1012873">
                    <a:moveTo>
                      <a:pt x="0" y="0"/>
                    </a:moveTo>
                    <a:lnTo>
                      <a:pt x="1159225" y="0"/>
                    </a:lnTo>
                    <a:lnTo>
                      <a:pt x="1159225" y="1012873"/>
                    </a:lnTo>
                    <a:lnTo>
                      <a:pt x="0" y="101287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25">
                <a:extLst>
                  <a:ext uri="{FF2B5EF4-FFF2-40B4-BE49-F238E27FC236}">
                    <a16:creationId xmlns:a16="http://schemas.microsoft.com/office/drawing/2014/main" id="{65EA8F20-9955-7506-B39B-E3697DEC57FA}"/>
                  </a:ext>
                </a:extLst>
              </p:cNvPr>
              <p:cNvSpPr/>
              <p:nvPr/>
            </p:nvSpPr>
            <p:spPr>
              <a:xfrm>
                <a:off x="11609701" y="7040154"/>
                <a:ext cx="979268" cy="1205253"/>
              </a:xfrm>
              <a:custGeom>
                <a:avLst/>
                <a:gdLst/>
                <a:ahLst/>
                <a:cxnLst/>
                <a:rect l="l" t="t" r="r" b="b"/>
                <a:pathLst>
                  <a:path w="979268" h="1205253">
                    <a:moveTo>
                      <a:pt x="0" y="0"/>
                    </a:moveTo>
                    <a:lnTo>
                      <a:pt x="979268" y="0"/>
                    </a:lnTo>
                    <a:lnTo>
                      <a:pt x="979268" y="1205253"/>
                    </a:lnTo>
                    <a:lnTo>
                      <a:pt x="0" y="120525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6">
                  <a:extLs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26">
                <a:extLst>
                  <a:ext uri="{FF2B5EF4-FFF2-40B4-BE49-F238E27FC236}">
                    <a16:creationId xmlns:a16="http://schemas.microsoft.com/office/drawing/2014/main" id="{8EB21B50-3CC0-6866-10C9-D6C4FF924871}"/>
                  </a:ext>
                </a:extLst>
              </p:cNvPr>
              <p:cNvSpPr/>
              <p:nvPr/>
            </p:nvSpPr>
            <p:spPr>
              <a:xfrm>
                <a:off x="13158466" y="7084284"/>
                <a:ext cx="1042189" cy="1123653"/>
              </a:xfrm>
              <a:custGeom>
                <a:avLst/>
                <a:gdLst/>
                <a:ahLst/>
                <a:cxnLst/>
                <a:rect l="l" t="t" r="r" b="b"/>
                <a:pathLst>
                  <a:path w="1042189" h="1123653">
                    <a:moveTo>
                      <a:pt x="0" y="0"/>
                    </a:moveTo>
                    <a:lnTo>
                      <a:pt x="1042189" y="0"/>
                    </a:lnTo>
                    <a:lnTo>
                      <a:pt x="1042189" y="1123653"/>
                    </a:lnTo>
                    <a:lnTo>
                      <a:pt x="0" y="112365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8">
                  <a:extLst>
                    <a:ext uri="{96DAC541-7B7A-43D3-8B79-37D633B846F1}">
                      <asvg:svgBlip xmlns:asvg="http://schemas.microsoft.com/office/drawing/2016/SVG/main" r:embed="rId49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27">
                <a:extLst>
                  <a:ext uri="{FF2B5EF4-FFF2-40B4-BE49-F238E27FC236}">
                    <a16:creationId xmlns:a16="http://schemas.microsoft.com/office/drawing/2014/main" id="{6F8A85B8-9012-58C4-6429-961539D0E4CB}"/>
                  </a:ext>
                </a:extLst>
              </p:cNvPr>
              <p:cNvSpPr/>
              <p:nvPr/>
            </p:nvSpPr>
            <p:spPr>
              <a:xfrm>
                <a:off x="16311619" y="7171583"/>
                <a:ext cx="918482" cy="1093431"/>
              </a:xfrm>
              <a:custGeom>
                <a:avLst/>
                <a:gdLst/>
                <a:ahLst/>
                <a:cxnLst/>
                <a:rect l="l" t="t" r="r" b="b"/>
                <a:pathLst>
                  <a:path w="918482" h="1093431">
                    <a:moveTo>
                      <a:pt x="0" y="0"/>
                    </a:moveTo>
                    <a:lnTo>
                      <a:pt x="918482" y="0"/>
                    </a:lnTo>
                    <a:lnTo>
                      <a:pt x="918482" y="1093431"/>
                    </a:lnTo>
                    <a:lnTo>
                      <a:pt x="0" y="10934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0">
                  <a:extLst>
                    <a:ext uri="{96DAC541-7B7A-43D3-8B79-37D633B846F1}">
                      <asvg:svgBlip xmlns:asvg="http://schemas.microsoft.com/office/drawing/2016/SVG/main" r:embed="rId51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EDBD43B-E8A5-0DF5-E539-BE9586A328FD}"/>
                </a:ext>
              </a:extLst>
            </p:cNvPr>
            <p:cNvGrpSpPr/>
            <p:nvPr/>
          </p:nvGrpSpPr>
          <p:grpSpPr>
            <a:xfrm>
              <a:off x="15325846" y="-171821"/>
              <a:ext cx="5625767" cy="4571789"/>
              <a:chOff x="9770941" y="2019511"/>
              <a:chExt cx="7688384" cy="6247978"/>
            </a:xfrm>
          </p:grpSpPr>
          <p:sp>
            <p:nvSpPr>
              <p:cNvPr id="87" name="Freeform 8">
                <a:extLst>
                  <a:ext uri="{FF2B5EF4-FFF2-40B4-BE49-F238E27FC236}">
                    <a16:creationId xmlns:a16="http://schemas.microsoft.com/office/drawing/2014/main" id="{9155F805-0497-DC0A-2A64-D3B9E90C5B65}"/>
                  </a:ext>
                </a:extLst>
              </p:cNvPr>
              <p:cNvSpPr/>
              <p:nvPr/>
            </p:nvSpPr>
            <p:spPr>
              <a:xfrm>
                <a:off x="9944805" y="2125240"/>
                <a:ext cx="998588" cy="981112"/>
              </a:xfrm>
              <a:custGeom>
                <a:avLst/>
                <a:gdLst/>
                <a:ahLst/>
                <a:cxnLst/>
                <a:rect l="l" t="t" r="r" b="b"/>
                <a:pathLst>
                  <a:path w="998588" h="981112">
                    <a:moveTo>
                      <a:pt x="0" y="0"/>
                    </a:moveTo>
                    <a:lnTo>
                      <a:pt x="998588" y="0"/>
                    </a:lnTo>
                    <a:lnTo>
                      <a:pt x="998588" y="981113"/>
                    </a:lnTo>
                    <a:lnTo>
                      <a:pt x="0" y="98111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9">
                <a:extLst>
                  <a:ext uri="{FF2B5EF4-FFF2-40B4-BE49-F238E27FC236}">
                    <a16:creationId xmlns:a16="http://schemas.microsoft.com/office/drawing/2014/main" id="{A5FBC7D6-534C-F11A-FF46-B8312D6C538F}"/>
                  </a:ext>
                </a:extLst>
              </p:cNvPr>
              <p:cNvSpPr/>
              <p:nvPr/>
            </p:nvSpPr>
            <p:spPr>
              <a:xfrm>
                <a:off x="14826685" y="2019511"/>
                <a:ext cx="1056282" cy="1090356"/>
              </a:xfrm>
              <a:custGeom>
                <a:avLst/>
                <a:gdLst/>
                <a:ahLst/>
                <a:cxnLst/>
                <a:rect l="l" t="t" r="r" b="b"/>
                <a:pathLst>
                  <a:path w="1056282" h="1090356">
                    <a:moveTo>
                      <a:pt x="0" y="0"/>
                    </a:moveTo>
                    <a:lnTo>
                      <a:pt x="1056283" y="0"/>
                    </a:lnTo>
                    <a:lnTo>
                      <a:pt x="1056283" y="1090356"/>
                    </a:lnTo>
                    <a:lnTo>
                      <a:pt x="0" y="10903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10">
                <a:extLst>
                  <a:ext uri="{FF2B5EF4-FFF2-40B4-BE49-F238E27FC236}">
                    <a16:creationId xmlns:a16="http://schemas.microsoft.com/office/drawing/2014/main" id="{4DC6043B-7B27-2339-1259-CAF898AC2C1B}"/>
                  </a:ext>
                </a:extLst>
              </p:cNvPr>
              <p:cNvSpPr/>
              <p:nvPr/>
            </p:nvSpPr>
            <p:spPr>
              <a:xfrm>
                <a:off x="12906977" y="2125240"/>
                <a:ext cx="1470483" cy="911699"/>
              </a:xfrm>
              <a:custGeom>
                <a:avLst/>
                <a:gdLst/>
                <a:ahLst/>
                <a:cxnLst/>
                <a:rect l="l" t="t" r="r" b="b"/>
                <a:pathLst>
                  <a:path w="1470483" h="911699">
                    <a:moveTo>
                      <a:pt x="0" y="0"/>
                    </a:moveTo>
                    <a:lnTo>
                      <a:pt x="1470483" y="0"/>
                    </a:lnTo>
                    <a:lnTo>
                      <a:pt x="1470483" y="911700"/>
                    </a:lnTo>
                    <a:lnTo>
                      <a:pt x="0" y="9117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1">
                <a:extLst>
                  <a:ext uri="{FF2B5EF4-FFF2-40B4-BE49-F238E27FC236}">
                    <a16:creationId xmlns:a16="http://schemas.microsoft.com/office/drawing/2014/main" id="{F516D261-7E45-53AA-A9AB-9FF80F93DFA0}"/>
                  </a:ext>
                </a:extLst>
              </p:cNvPr>
              <p:cNvSpPr/>
              <p:nvPr/>
            </p:nvSpPr>
            <p:spPr>
              <a:xfrm>
                <a:off x="11398489" y="2019511"/>
                <a:ext cx="1186782" cy="1090356"/>
              </a:xfrm>
              <a:custGeom>
                <a:avLst/>
                <a:gdLst/>
                <a:ahLst/>
                <a:cxnLst/>
                <a:rect l="l" t="t" r="r" b="b"/>
                <a:pathLst>
                  <a:path w="1186782" h="1090356">
                    <a:moveTo>
                      <a:pt x="0" y="0"/>
                    </a:moveTo>
                    <a:lnTo>
                      <a:pt x="1186782" y="0"/>
                    </a:lnTo>
                    <a:lnTo>
                      <a:pt x="1186782" y="1090356"/>
                    </a:lnTo>
                    <a:lnTo>
                      <a:pt x="0" y="10903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12">
                <a:extLst>
                  <a:ext uri="{FF2B5EF4-FFF2-40B4-BE49-F238E27FC236}">
                    <a16:creationId xmlns:a16="http://schemas.microsoft.com/office/drawing/2014/main" id="{7E5F3CA5-E51D-1830-94AF-CDD53B80D1D4}"/>
                  </a:ext>
                </a:extLst>
              </p:cNvPr>
              <p:cNvSpPr/>
              <p:nvPr/>
            </p:nvSpPr>
            <p:spPr>
              <a:xfrm>
                <a:off x="16204674" y="2037669"/>
                <a:ext cx="1254651" cy="1086841"/>
              </a:xfrm>
              <a:custGeom>
                <a:avLst/>
                <a:gdLst/>
                <a:ahLst/>
                <a:cxnLst/>
                <a:rect l="l" t="t" r="r" b="b"/>
                <a:pathLst>
                  <a:path w="1254651" h="1086841">
                    <a:moveTo>
                      <a:pt x="0" y="0"/>
                    </a:moveTo>
                    <a:lnTo>
                      <a:pt x="1254651" y="0"/>
                    </a:lnTo>
                    <a:lnTo>
                      <a:pt x="1254651" y="1086842"/>
                    </a:lnTo>
                    <a:lnTo>
                      <a:pt x="0" y="108684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13">
                <a:extLst>
                  <a:ext uri="{FF2B5EF4-FFF2-40B4-BE49-F238E27FC236}">
                    <a16:creationId xmlns:a16="http://schemas.microsoft.com/office/drawing/2014/main" id="{04FABF10-DBA1-A9F1-F43A-211F93D11F24}"/>
                  </a:ext>
                </a:extLst>
              </p:cNvPr>
              <p:cNvSpPr/>
              <p:nvPr/>
            </p:nvSpPr>
            <p:spPr>
              <a:xfrm>
                <a:off x="9944805" y="3695825"/>
                <a:ext cx="1065463" cy="1083063"/>
              </a:xfrm>
              <a:custGeom>
                <a:avLst/>
                <a:gdLst/>
                <a:ahLst/>
                <a:cxnLst/>
                <a:rect l="l" t="t" r="r" b="b"/>
                <a:pathLst>
                  <a:path w="1065463" h="1083063">
                    <a:moveTo>
                      <a:pt x="0" y="0"/>
                    </a:moveTo>
                    <a:lnTo>
                      <a:pt x="1065463" y="0"/>
                    </a:lnTo>
                    <a:lnTo>
                      <a:pt x="1065463" y="1083063"/>
                    </a:lnTo>
                    <a:lnTo>
                      <a:pt x="0" y="10830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14">
                <a:extLst>
                  <a:ext uri="{FF2B5EF4-FFF2-40B4-BE49-F238E27FC236}">
                    <a16:creationId xmlns:a16="http://schemas.microsoft.com/office/drawing/2014/main" id="{CB11AB3E-8D20-F62C-D5F3-A1C01F580BF1}"/>
                  </a:ext>
                </a:extLst>
              </p:cNvPr>
              <p:cNvSpPr/>
              <p:nvPr/>
            </p:nvSpPr>
            <p:spPr>
              <a:xfrm rot="-1615564">
                <a:off x="11684878" y="3546190"/>
                <a:ext cx="490728" cy="1382333"/>
              </a:xfrm>
              <a:custGeom>
                <a:avLst/>
                <a:gdLst/>
                <a:ahLst/>
                <a:cxnLst/>
                <a:rect l="l" t="t" r="r" b="b"/>
                <a:pathLst>
                  <a:path w="490728" h="1382333">
                    <a:moveTo>
                      <a:pt x="0" y="0"/>
                    </a:moveTo>
                    <a:lnTo>
                      <a:pt x="490728" y="0"/>
                    </a:lnTo>
                    <a:lnTo>
                      <a:pt x="490728" y="1382333"/>
                    </a:lnTo>
                    <a:lnTo>
                      <a:pt x="0" y="13823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15">
                <a:extLst>
                  <a:ext uri="{FF2B5EF4-FFF2-40B4-BE49-F238E27FC236}">
                    <a16:creationId xmlns:a16="http://schemas.microsoft.com/office/drawing/2014/main" id="{E06CCDC2-A3B4-7A3A-5488-0A0208CA9357}"/>
                  </a:ext>
                </a:extLst>
              </p:cNvPr>
              <p:cNvSpPr/>
              <p:nvPr/>
            </p:nvSpPr>
            <p:spPr>
              <a:xfrm>
                <a:off x="12846473" y="3572570"/>
                <a:ext cx="1328124" cy="1245116"/>
              </a:xfrm>
              <a:custGeom>
                <a:avLst/>
                <a:gdLst/>
                <a:ahLst/>
                <a:cxnLst/>
                <a:rect l="l" t="t" r="r" b="b"/>
                <a:pathLst>
                  <a:path w="1328124" h="1245116">
                    <a:moveTo>
                      <a:pt x="0" y="0"/>
                    </a:moveTo>
                    <a:lnTo>
                      <a:pt x="1328123" y="0"/>
                    </a:lnTo>
                    <a:lnTo>
                      <a:pt x="1328123" y="1245116"/>
                    </a:lnTo>
                    <a:lnTo>
                      <a:pt x="0" y="12451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6">
                <a:extLst>
                  <a:ext uri="{FF2B5EF4-FFF2-40B4-BE49-F238E27FC236}">
                    <a16:creationId xmlns:a16="http://schemas.microsoft.com/office/drawing/2014/main" id="{E455F0CF-8B18-01EE-B438-5D0CF084A982}"/>
                  </a:ext>
                </a:extLst>
              </p:cNvPr>
              <p:cNvSpPr/>
              <p:nvPr/>
            </p:nvSpPr>
            <p:spPr>
              <a:xfrm>
                <a:off x="16311619" y="3809907"/>
                <a:ext cx="1040762" cy="1154798"/>
              </a:xfrm>
              <a:custGeom>
                <a:avLst/>
                <a:gdLst/>
                <a:ahLst/>
                <a:cxnLst/>
                <a:rect l="l" t="t" r="r" b="b"/>
                <a:pathLst>
                  <a:path w="1040762" h="1154798">
                    <a:moveTo>
                      <a:pt x="0" y="0"/>
                    </a:moveTo>
                    <a:lnTo>
                      <a:pt x="1040761" y="0"/>
                    </a:lnTo>
                    <a:lnTo>
                      <a:pt x="1040761" y="1154798"/>
                    </a:lnTo>
                    <a:lnTo>
                      <a:pt x="0" y="115479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17">
                <a:extLst>
                  <a:ext uri="{FF2B5EF4-FFF2-40B4-BE49-F238E27FC236}">
                    <a16:creationId xmlns:a16="http://schemas.microsoft.com/office/drawing/2014/main" id="{C2121569-2181-9156-A822-2885F2B0D6A3}"/>
                  </a:ext>
                </a:extLst>
              </p:cNvPr>
              <p:cNvSpPr/>
              <p:nvPr/>
            </p:nvSpPr>
            <p:spPr>
              <a:xfrm rot="2700000">
                <a:off x="14564875" y="3712632"/>
                <a:ext cx="1290424" cy="1064600"/>
              </a:xfrm>
              <a:custGeom>
                <a:avLst/>
                <a:gdLst/>
                <a:ahLst/>
                <a:cxnLst/>
                <a:rect l="l" t="t" r="r" b="b"/>
                <a:pathLst>
                  <a:path w="1290424" h="1064600">
                    <a:moveTo>
                      <a:pt x="0" y="0"/>
                    </a:moveTo>
                    <a:lnTo>
                      <a:pt x="1290424" y="0"/>
                    </a:lnTo>
                    <a:lnTo>
                      <a:pt x="1290424" y="1064600"/>
                    </a:lnTo>
                    <a:lnTo>
                      <a:pt x="0" y="1064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18">
                <a:extLst>
                  <a:ext uri="{FF2B5EF4-FFF2-40B4-BE49-F238E27FC236}">
                    <a16:creationId xmlns:a16="http://schemas.microsoft.com/office/drawing/2014/main" id="{4692DA99-D5FD-6A79-F556-2F95606983A8}"/>
                  </a:ext>
                </a:extLst>
              </p:cNvPr>
              <p:cNvSpPr/>
              <p:nvPr/>
            </p:nvSpPr>
            <p:spPr>
              <a:xfrm>
                <a:off x="14587991" y="5365354"/>
                <a:ext cx="1244192" cy="1216197"/>
              </a:xfrm>
              <a:custGeom>
                <a:avLst/>
                <a:gdLst/>
                <a:ahLst/>
                <a:cxnLst/>
                <a:rect l="l" t="t" r="r" b="b"/>
                <a:pathLst>
                  <a:path w="1244192" h="1216197">
                    <a:moveTo>
                      <a:pt x="0" y="0"/>
                    </a:moveTo>
                    <a:lnTo>
                      <a:pt x="1244192" y="0"/>
                    </a:lnTo>
                    <a:lnTo>
                      <a:pt x="1244192" y="1216197"/>
                    </a:lnTo>
                    <a:lnTo>
                      <a:pt x="0" y="12161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19">
                <a:extLst>
                  <a:ext uri="{FF2B5EF4-FFF2-40B4-BE49-F238E27FC236}">
                    <a16:creationId xmlns:a16="http://schemas.microsoft.com/office/drawing/2014/main" id="{04F02FC4-0E19-1D39-0444-EA22413A78D1}"/>
                  </a:ext>
                </a:extLst>
              </p:cNvPr>
              <p:cNvSpPr/>
              <p:nvPr/>
            </p:nvSpPr>
            <p:spPr>
              <a:xfrm>
                <a:off x="16077206" y="5365354"/>
                <a:ext cx="1275174" cy="1216197"/>
              </a:xfrm>
              <a:custGeom>
                <a:avLst/>
                <a:gdLst/>
                <a:ahLst/>
                <a:cxnLst/>
                <a:rect l="l" t="t" r="r" b="b"/>
                <a:pathLst>
                  <a:path w="1275174" h="1216197">
                    <a:moveTo>
                      <a:pt x="0" y="0"/>
                    </a:moveTo>
                    <a:lnTo>
                      <a:pt x="1275174" y="0"/>
                    </a:lnTo>
                    <a:lnTo>
                      <a:pt x="1275174" y="1216197"/>
                    </a:lnTo>
                    <a:lnTo>
                      <a:pt x="0" y="12161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4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20">
                <a:extLst>
                  <a:ext uri="{FF2B5EF4-FFF2-40B4-BE49-F238E27FC236}">
                    <a16:creationId xmlns:a16="http://schemas.microsoft.com/office/drawing/2014/main" id="{A9D9D749-3F39-19B5-7CDE-46D354961D2C}"/>
                  </a:ext>
                </a:extLst>
              </p:cNvPr>
              <p:cNvSpPr/>
              <p:nvPr/>
            </p:nvSpPr>
            <p:spPr>
              <a:xfrm>
                <a:off x="12958685" y="5365354"/>
                <a:ext cx="1103699" cy="1216197"/>
              </a:xfrm>
              <a:custGeom>
                <a:avLst/>
                <a:gdLst/>
                <a:ahLst/>
                <a:cxnLst/>
                <a:rect l="l" t="t" r="r" b="b"/>
                <a:pathLst>
                  <a:path w="1103699" h="1216197">
                    <a:moveTo>
                      <a:pt x="0" y="0"/>
                    </a:moveTo>
                    <a:lnTo>
                      <a:pt x="1103699" y="0"/>
                    </a:lnTo>
                    <a:lnTo>
                      <a:pt x="1103699" y="1216197"/>
                    </a:lnTo>
                    <a:lnTo>
                      <a:pt x="0" y="12161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6">
                  <a:extLs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21">
                <a:extLst>
                  <a:ext uri="{FF2B5EF4-FFF2-40B4-BE49-F238E27FC236}">
                    <a16:creationId xmlns:a16="http://schemas.microsoft.com/office/drawing/2014/main" id="{F17C3F60-5127-FE32-77E3-FF3ED1DA6F8A}"/>
                  </a:ext>
                </a:extLst>
              </p:cNvPr>
              <p:cNvSpPr/>
              <p:nvPr/>
            </p:nvSpPr>
            <p:spPr>
              <a:xfrm>
                <a:off x="11411078" y="5365354"/>
                <a:ext cx="1038328" cy="1216197"/>
              </a:xfrm>
              <a:custGeom>
                <a:avLst/>
                <a:gdLst/>
                <a:ahLst/>
                <a:cxnLst/>
                <a:rect l="l" t="t" r="r" b="b"/>
                <a:pathLst>
                  <a:path w="1038328" h="1216197">
                    <a:moveTo>
                      <a:pt x="0" y="0"/>
                    </a:moveTo>
                    <a:lnTo>
                      <a:pt x="1038328" y="0"/>
                    </a:lnTo>
                    <a:lnTo>
                      <a:pt x="1038328" y="1216197"/>
                    </a:lnTo>
                    <a:lnTo>
                      <a:pt x="0" y="12161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8">
                  <a:extLs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22">
                <a:extLst>
                  <a:ext uri="{FF2B5EF4-FFF2-40B4-BE49-F238E27FC236}">
                    <a16:creationId xmlns:a16="http://schemas.microsoft.com/office/drawing/2014/main" id="{48190777-CA79-BA3F-CBF9-0F5233FCC14C}"/>
                  </a:ext>
                </a:extLst>
              </p:cNvPr>
              <p:cNvSpPr/>
              <p:nvPr/>
            </p:nvSpPr>
            <p:spPr>
              <a:xfrm>
                <a:off x="9770941" y="5365354"/>
                <a:ext cx="1304233" cy="1216197"/>
              </a:xfrm>
              <a:custGeom>
                <a:avLst/>
                <a:gdLst/>
                <a:ahLst/>
                <a:cxnLst/>
                <a:rect l="l" t="t" r="r" b="b"/>
                <a:pathLst>
                  <a:path w="1304233" h="1216197">
                    <a:moveTo>
                      <a:pt x="0" y="0"/>
                    </a:moveTo>
                    <a:lnTo>
                      <a:pt x="1304233" y="0"/>
                    </a:lnTo>
                    <a:lnTo>
                      <a:pt x="1304233" y="1216197"/>
                    </a:lnTo>
                    <a:lnTo>
                      <a:pt x="0" y="12161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23">
                <a:extLst>
                  <a:ext uri="{FF2B5EF4-FFF2-40B4-BE49-F238E27FC236}">
                    <a16:creationId xmlns:a16="http://schemas.microsoft.com/office/drawing/2014/main" id="{6A81CF27-22BA-0326-907A-08A05D4AADF2}"/>
                  </a:ext>
                </a:extLst>
              </p:cNvPr>
              <p:cNvSpPr/>
              <p:nvPr/>
            </p:nvSpPr>
            <p:spPr>
              <a:xfrm>
                <a:off x="9770941" y="7093499"/>
                <a:ext cx="1343622" cy="1173990"/>
              </a:xfrm>
              <a:custGeom>
                <a:avLst/>
                <a:gdLst/>
                <a:ahLst/>
                <a:cxnLst/>
                <a:rect l="l" t="t" r="r" b="b"/>
                <a:pathLst>
                  <a:path w="1343622" h="1173990">
                    <a:moveTo>
                      <a:pt x="0" y="0"/>
                    </a:moveTo>
                    <a:lnTo>
                      <a:pt x="1343622" y="0"/>
                    </a:lnTo>
                    <a:lnTo>
                      <a:pt x="1343622" y="1173990"/>
                    </a:lnTo>
                    <a:lnTo>
                      <a:pt x="0" y="117399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24">
                <a:extLst>
                  <a:ext uri="{FF2B5EF4-FFF2-40B4-BE49-F238E27FC236}">
                    <a16:creationId xmlns:a16="http://schemas.microsoft.com/office/drawing/2014/main" id="{6657B95C-B84F-ECF1-D1D4-1A0A1D0F30E7}"/>
                  </a:ext>
                </a:extLst>
              </p:cNvPr>
              <p:cNvSpPr/>
              <p:nvPr/>
            </p:nvSpPr>
            <p:spPr>
              <a:xfrm>
                <a:off x="14766058" y="7174057"/>
                <a:ext cx="1159225" cy="1012873"/>
              </a:xfrm>
              <a:custGeom>
                <a:avLst/>
                <a:gdLst/>
                <a:ahLst/>
                <a:cxnLst/>
                <a:rect l="l" t="t" r="r" b="b"/>
                <a:pathLst>
                  <a:path w="1159225" h="1012873">
                    <a:moveTo>
                      <a:pt x="0" y="0"/>
                    </a:moveTo>
                    <a:lnTo>
                      <a:pt x="1159225" y="0"/>
                    </a:lnTo>
                    <a:lnTo>
                      <a:pt x="1159225" y="1012873"/>
                    </a:lnTo>
                    <a:lnTo>
                      <a:pt x="0" y="101287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25">
                <a:extLst>
                  <a:ext uri="{FF2B5EF4-FFF2-40B4-BE49-F238E27FC236}">
                    <a16:creationId xmlns:a16="http://schemas.microsoft.com/office/drawing/2014/main" id="{C80D2820-5E57-2458-FA0A-3677C86C325C}"/>
                  </a:ext>
                </a:extLst>
              </p:cNvPr>
              <p:cNvSpPr/>
              <p:nvPr/>
            </p:nvSpPr>
            <p:spPr>
              <a:xfrm>
                <a:off x="11609701" y="7040154"/>
                <a:ext cx="979268" cy="1205253"/>
              </a:xfrm>
              <a:custGeom>
                <a:avLst/>
                <a:gdLst/>
                <a:ahLst/>
                <a:cxnLst/>
                <a:rect l="l" t="t" r="r" b="b"/>
                <a:pathLst>
                  <a:path w="979268" h="1205253">
                    <a:moveTo>
                      <a:pt x="0" y="0"/>
                    </a:moveTo>
                    <a:lnTo>
                      <a:pt x="979268" y="0"/>
                    </a:lnTo>
                    <a:lnTo>
                      <a:pt x="979268" y="1205253"/>
                    </a:lnTo>
                    <a:lnTo>
                      <a:pt x="0" y="120525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6">
                  <a:extLs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26">
                <a:extLst>
                  <a:ext uri="{FF2B5EF4-FFF2-40B4-BE49-F238E27FC236}">
                    <a16:creationId xmlns:a16="http://schemas.microsoft.com/office/drawing/2014/main" id="{18C06664-4E34-A3A9-96AE-3A5CDB8EAA61}"/>
                  </a:ext>
                </a:extLst>
              </p:cNvPr>
              <p:cNvSpPr/>
              <p:nvPr/>
            </p:nvSpPr>
            <p:spPr>
              <a:xfrm>
                <a:off x="13158466" y="7084284"/>
                <a:ext cx="1042189" cy="1123653"/>
              </a:xfrm>
              <a:custGeom>
                <a:avLst/>
                <a:gdLst/>
                <a:ahLst/>
                <a:cxnLst/>
                <a:rect l="l" t="t" r="r" b="b"/>
                <a:pathLst>
                  <a:path w="1042189" h="1123653">
                    <a:moveTo>
                      <a:pt x="0" y="0"/>
                    </a:moveTo>
                    <a:lnTo>
                      <a:pt x="1042189" y="0"/>
                    </a:lnTo>
                    <a:lnTo>
                      <a:pt x="1042189" y="1123653"/>
                    </a:lnTo>
                    <a:lnTo>
                      <a:pt x="0" y="112365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8">
                  <a:extLst>
                    <a:ext uri="{96DAC541-7B7A-43D3-8B79-37D633B846F1}">
                      <asvg:svgBlip xmlns:asvg="http://schemas.microsoft.com/office/drawing/2016/SVG/main" r:embed="rId49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27">
                <a:extLst>
                  <a:ext uri="{FF2B5EF4-FFF2-40B4-BE49-F238E27FC236}">
                    <a16:creationId xmlns:a16="http://schemas.microsoft.com/office/drawing/2014/main" id="{0E1C1379-701A-FB49-CF5B-98B145944676}"/>
                  </a:ext>
                </a:extLst>
              </p:cNvPr>
              <p:cNvSpPr/>
              <p:nvPr/>
            </p:nvSpPr>
            <p:spPr>
              <a:xfrm>
                <a:off x="16311619" y="7171583"/>
                <a:ext cx="918482" cy="1093431"/>
              </a:xfrm>
              <a:custGeom>
                <a:avLst/>
                <a:gdLst/>
                <a:ahLst/>
                <a:cxnLst/>
                <a:rect l="l" t="t" r="r" b="b"/>
                <a:pathLst>
                  <a:path w="918482" h="1093431">
                    <a:moveTo>
                      <a:pt x="0" y="0"/>
                    </a:moveTo>
                    <a:lnTo>
                      <a:pt x="918482" y="0"/>
                    </a:lnTo>
                    <a:lnTo>
                      <a:pt x="918482" y="1093431"/>
                    </a:lnTo>
                    <a:lnTo>
                      <a:pt x="0" y="10934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0">
                  <a:extLst>
                    <a:ext uri="{96DAC541-7B7A-43D3-8B79-37D633B846F1}">
                      <asvg:svgBlip xmlns:asvg="http://schemas.microsoft.com/office/drawing/2016/SVG/main" r:embed="rId51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07" name="screen-capture (2)">
            <a:hlinkClick r:id="" action="ppaction://media"/>
            <a:extLst>
              <a:ext uri="{FF2B5EF4-FFF2-40B4-BE49-F238E27FC236}">
                <a16:creationId xmlns:a16="http://schemas.microsoft.com/office/drawing/2014/main" id="{BAF40332-60B7-7A78-8260-DCD27BA3A6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2"/>
          <a:stretch>
            <a:fillRect/>
          </a:stretch>
        </p:blipFill>
        <p:spPr>
          <a:xfrm>
            <a:off x="7482617" y="2714300"/>
            <a:ext cx="10391435" cy="5845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857" fill="hold"/>
                                        <p:tgtEl>
                                          <p:spTgt spid="1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93286" flipH="1">
            <a:off x="13061628" y="5454590"/>
            <a:ext cx="5088872" cy="6094458"/>
          </a:xfrm>
          <a:custGeom>
            <a:avLst/>
            <a:gdLst/>
            <a:ahLst/>
            <a:cxnLst/>
            <a:rect l="l" t="t" r="r" b="b"/>
            <a:pathLst>
              <a:path w="5088872" h="6094458">
                <a:moveTo>
                  <a:pt x="5088872" y="0"/>
                </a:moveTo>
                <a:lnTo>
                  <a:pt x="0" y="0"/>
                </a:lnTo>
                <a:lnTo>
                  <a:pt x="0" y="6094457"/>
                </a:lnTo>
                <a:lnTo>
                  <a:pt x="5088872" y="6094457"/>
                </a:lnTo>
                <a:lnTo>
                  <a:pt x="50888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014056" y="9664121"/>
            <a:ext cx="20316111" cy="3408850"/>
          </a:xfrm>
          <a:custGeom>
            <a:avLst/>
            <a:gdLst/>
            <a:ahLst/>
            <a:cxnLst/>
            <a:rect l="l" t="t" r="r" b="b"/>
            <a:pathLst>
              <a:path w="20316111" h="3408850">
                <a:moveTo>
                  <a:pt x="0" y="0"/>
                </a:moveTo>
                <a:lnTo>
                  <a:pt x="20316112" y="0"/>
                </a:lnTo>
                <a:lnTo>
                  <a:pt x="20316112" y="3408850"/>
                </a:lnTo>
                <a:lnTo>
                  <a:pt x="0" y="3408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1850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042281" y="5272581"/>
            <a:ext cx="6316295" cy="3542289"/>
            <a:chOff x="0" y="0"/>
            <a:chExt cx="855442" cy="4797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55442" cy="479747"/>
            </a:xfrm>
            <a:custGeom>
              <a:avLst/>
              <a:gdLst/>
              <a:ahLst/>
              <a:cxnLst/>
              <a:rect l="l" t="t" r="r" b="b"/>
              <a:pathLst>
                <a:path w="855442" h="479747">
                  <a:moveTo>
                    <a:pt x="30643" y="0"/>
                  </a:moveTo>
                  <a:lnTo>
                    <a:pt x="824799" y="0"/>
                  </a:lnTo>
                  <a:cubicBezTo>
                    <a:pt x="832926" y="0"/>
                    <a:pt x="840720" y="3228"/>
                    <a:pt x="846467" y="8975"/>
                  </a:cubicBezTo>
                  <a:cubicBezTo>
                    <a:pt x="852214" y="14722"/>
                    <a:pt x="855442" y="22516"/>
                    <a:pt x="855442" y="30643"/>
                  </a:cubicBezTo>
                  <a:lnTo>
                    <a:pt x="855442" y="449104"/>
                  </a:lnTo>
                  <a:cubicBezTo>
                    <a:pt x="855442" y="466028"/>
                    <a:pt x="841723" y="479747"/>
                    <a:pt x="824799" y="479747"/>
                  </a:cubicBezTo>
                  <a:lnTo>
                    <a:pt x="30643" y="479747"/>
                  </a:lnTo>
                  <a:cubicBezTo>
                    <a:pt x="13719" y="479747"/>
                    <a:pt x="0" y="466028"/>
                    <a:pt x="0" y="449104"/>
                  </a:cubicBezTo>
                  <a:lnTo>
                    <a:pt x="0" y="30643"/>
                  </a:lnTo>
                  <a:cubicBezTo>
                    <a:pt x="0" y="13719"/>
                    <a:pt x="13719" y="0"/>
                    <a:pt x="30643" y="0"/>
                  </a:cubicBezTo>
                  <a:close/>
                </a:path>
              </a:pathLst>
            </a:custGeom>
            <a:blipFill>
              <a:blip r:embed="rId6"/>
              <a:stretch>
                <a:fillRect t="-7282" b="-7282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29957" y="2790663"/>
            <a:ext cx="5940944" cy="202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  <a:spcBef>
                <a:spcPct val="0"/>
              </a:spcBef>
            </a:pPr>
            <a:r>
              <a:rPr lang="en-US" sz="7200" b="1" spc="-324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CI/CD (GitHub Actio</a:t>
            </a:r>
            <a:r>
              <a:rPr lang="en-US" sz="7200" b="1" u="none" strike="noStrike" spc="-324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ns)</a:t>
            </a:r>
          </a:p>
        </p:txBody>
      </p:sp>
      <p:sp>
        <p:nvSpPr>
          <p:cNvPr id="7" name="Freeform 7"/>
          <p:cNvSpPr/>
          <p:nvPr/>
        </p:nvSpPr>
        <p:spPr>
          <a:xfrm rot="848819">
            <a:off x="7283169" y="2091914"/>
            <a:ext cx="681581" cy="987799"/>
          </a:xfrm>
          <a:custGeom>
            <a:avLst/>
            <a:gdLst/>
            <a:ahLst/>
            <a:cxnLst/>
            <a:rect l="l" t="t" r="r" b="b"/>
            <a:pathLst>
              <a:path w="681581" h="987799">
                <a:moveTo>
                  <a:pt x="0" y="0"/>
                </a:moveTo>
                <a:lnTo>
                  <a:pt x="681581" y="0"/>
                </a:lnTo>
                <a:lnTo>
                  <a:pt x="681581" y="987799"/>
                </a:lnTo>
                <a:lnTo>
                  <a:pt x="0" y="9877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144000" y="2813473"/>
            <a:ext cx="700269" cy="656502"/>
          </a:xfrm>
          <a:custGeom>
            <a:avLst/>
            <a:gdLst/>
            <a:ahLst/>
            <a:cxnLst/>
            <a:rect l="l" t="t" r="r" b="b"/>
            <a:pathLst>
              <a:path w="700269" h="656502">
                <a:moveTo>
                  <a:pt x="0" y="0"/>
                </a:moveTo>
                <a:lnTo>
                  <a:pt x="700269" y="0"/>
                </a:lnTo>
                <a:lnTo>
                  <a:pt x="700269" y="656503"/>
                </a:lnTo>
                <a:lnTo>
                  <a:pt x="0" y="6565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793492" y="2845128"/>
            <a:ext cx="698153" cy="624847"/>
          </a:xfrm>
          <a:custGeom>
            <a:avLst/>
            <a:gdLst/>
            <a:ahLst/>
            <a:cxnLst/>
            <a:rect l="l" t="t" r="r" b="b"/>
            <a:pathLst>
              <a:path w="698153" h="624847">
                <a:moveTo>
                  <a:pt x="0" y="0"/>
                </a:moveTo>
                <a:lnTo>
                  <a:pt x="698153" y="0"/>
                </a:lnTo>
                <a:lnTo>
                  <a:pt x="698153" y="624848"/>
                </a:lnTo>
                <a:lnTo>
                  <a:pt x="0" y="6248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144000" y="5914980"/>
            <a:ext cx="717322" cy="642003"/>
          </a:xfrm>
          <a:custGeom>
            <a:avLst/>
            <a:gdLst/>
            <a:ahLst/>
            <a:cxnLst/>
            <a:rect l="l" t="t" r="r" b="b"/>
            <a:pathLst>
              <a:path w="717322" h="642003">
                <a:moveTo>
                  <a:pt x="0" y="0"/>
                </a:moveTo>
                <a:lnTo>
                  <a:pt x="717322" y="0"/>
                </a:lnTo>
                <a:lnTo>
                  <a:pt x="717322" y="642004"/>
                </a:lnTo>
                <a:lnTo>
                  <a:pt x="0" y="6420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229957" y="1679663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2"/>
                </a:lnTo>
                <a:lnTo>
                  <a:pt x="0" y="3022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9144000" y="4111730"/>
            <a:ext cx="2906479" cy="167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install deps (CPU‑only torch), lint (non‑blocking), compile, import modules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93492" y="4102205"/>
            <a:ext cx="3185168" cy="1485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  <a:spcBef>
                <a:spcPct val="0"/>
              </a:spcBef>
            </a:pPr>
            <a:r>
              <a:rPr lang="en-US" sz="20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lau</a:t>
            </a:r>
            <a:r>
              <a:rPr lang="en-US" sz="2071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nch Streamlit headless, probe endpoint, upload logs</a:t>
            </a:r>
          </a:p>
          <a:p>
            <a:pPr algn="l">
              <a:lnSpc>
                <a:spcPts val="2900"/>
              </a:lnSpc>
              <a:spcBef>
                <a:spcPct val="0"/>
              </a:spcBef>
            </a:pPr>
            <a:endParaRPr lang="en-US" sz="2071" u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44000" y="3563515"/>
            <a:ext cx="3092379" cy="466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63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On push/PR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93492" y="3563515"/>
            <a:ext cx="2656010" cy="466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63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Smoke test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7171874"/>
            <a:ext cx="3273063" cy="111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  <a:spcBef>
                <a:spcPct val="0"/>
              </a:spcBef>
            </a:pPr>
            <a:r>
              <a:rPr lang="en-US" sz="20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2071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ast feedback, reproducibility, fewer broken deployments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6633184"/>
            <a:ext cx="3419728" cy="466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63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Benefits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6187" y="1679641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203645">
            <a:off x="14738386" y="6054581"/>
            <a:ext cx="3331400" cy="3823701"/>
          </a:xfrm>
          <a:custGeom>
            <a:avLst/>
            <a:gdLst/>
            <a:ahLst/>
            <a:cxnLst/>
            <a:rect l="l" t="t" r="r" b="b"/>
            <a:pathLst>
              <a:path w="3331400" h="3823701">
                <a:moveTo>
                  <a:pt x="0" y="0"/>
                </a:moveTo>
                <a:lnTo>
                  <a:pt x="3331400" y="0"/>
                </a:lnTo>
                <a:lnTo>
                  <a:pt x="3331400" y="3823702"/>
                </a:lnTo>
                <a:lnTo>
                  <a:pt x="0" y="3823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7763926" y="1421883"/>
            <a:ext cx="2920658" cy="19424700"/>
          </a:xfrm>
          <a:custGeom>
            <a:avLst/>
            <a:gdLst/>
            <a:ahLst/>
            <a:cxnLst/>
            <a:rect l="l" t="t" r="r" b="b"/>
            <a:pathLst>
              <a:path w="2920658" h="19424700">
                <a:moveTo>
                  <a:pt x="0" y="0"/>
                </a:moveTo>
                <a:lnTo>
                  <a:pt x="2920657" y="0"/>
                </a:lnTo>
                <a:lnTo>
                  <a:pt x="2920657" y="19424701"/>
                </a:lnTo>
                <a:lnTo>
                  <a:pt x="0" y="19424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8432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4407672" y="7297586"/>
            <a:ext cx="9234441" cy="0"/>
          </a:xfrm>
          <a:prstGeom prst="line">
            <a:avLst/>
          </a:prstGeom>
          <a:ln w="114300" cap="flat">
            <a:solidFill>
              <a:srgbClr val="E97D2E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309340" y="5388566"/>
            <a:ext cx="3086688" cy="3213685"/>
            <a:chOff x="0" y="0"/>
            <a:chExt cx="812975" cy="8464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975" cy="846446"/>
            </a:xfrm>
            <a:custGeom>
              <a:avLst/>
              <a:gdLst/>
              <a:ahLst/>
              <a:cxnLst/>
              <a:rect l="l" t="t" r="r" b="b"/>
              <a:pathLst>
                <a:path w="812975" h="846446">
                  <a:moveTo>
                    <a:pt x="812975" y="50163"/>
                  </a:moveTo>
                  <a:lnTo>
                    <a:pt x="812975" y="796283"/>
                  </a:lnTo>
                  <a:cubicBezTo>
                    <a:pt x="812975" y="823987"/>
                    <a:pt x="790516" y="846446"/>
                    <a:pt x="762811" y="846446"/>
                  </a:cubicBezTo>
                  <a:lnTo>
                    <a:pt x="50163" y="846446"/>
                  </a:lnTo>
                  <a:cubicBezTo>
                    <a:pt x="22459" y="846446"/>
                    <a:pt x="0" y="823987"/>
                    <a:pt x="0" y="796283"/>
                  </a:cubicBezTo>
                  <a:lnTo>
                    <a:pt x="0" y="50163"/>
                  </a:lnTo>
                  <a:cubicBezTo>
                    <a:pt x="0" y="22459"/>
                    <a:pt x="22459" y="0"/>
                    <a:pt x="50163" y="0"/>
                  </a:cubicBezTo>
                  <a:lnTo>
                    <a:pt x="762811" y="0"/>
                  </a:lnTo>
                  <a:cubicBezTo>
                    <a:pt x="790516" y="0"/>
                    <a:pt x="812975" y="22459"/>
                    <a:pt x="812975" y="5016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975" cy="90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49611" y="2702590"/>
            <a:ext cx="7940276" cy="3437242"/>
            <a:chOff x="0" y="0"/>
            <a:chExt cx="1075384" cy="465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5384" cy="465520"/>
            </a:xfrm>
            <a:custGeom>
              <a:avLst/>
              <a:gdLst/>
              <a:ahLst/>
              <a:cxnLst/>
              <a:rect l="l" t="t" r="r" b="b"/>
              <a:pathLst>
                <a:path w="1075384" h="465520">
                  <a:moveTo>
                    <a:pt x="24375" y="0"/>
                  </a:moveTo>
                  <a:lnTo>
                    <a:pt x="1051009" y="0"/>
                  </a:lnTo>
                  <a:cubicBezTo>
                    <a:pt x="1057474" y="0"/>
                    <a:pt x="1063674" y="2568"/>
                    <a:pt x="1068245" y="7139"/>
                  </a:cubicBezTo>
                  <a:cubicBezTo>
                    <a:pt x="1072816" y="11711"/>
                    <a:pt x="1075384" y="17911"/>
                    <a:pt x="1075384" y="24375"/>
                  </a:cubicBezTo>
                  <a:lnTo>
                    <a:pt x="1075384" y="441144"/>
                  </a:lnTo>
                  <a:cubicBezTo>
                    <a:pt x="1075384" y="454607"/>
                    <a:pt x="1064471" y="465520"/>
                    <a:pt x="1051009" y="465520"/>
                  </a:cubicBezTo>
                  <a:lnTo>
                    <a:pt x="24375" y="465520"/>
                  </a:lnTo>
                  <a:cubicBezTo>
                    <a:pt x="17911" y="465520"/>
                    <a:pt x="11711" y="462952"/>
                    <a:pt x="7139" y="458381"/>
                  </a:cubicBezTo>
                  <a:cubicBezTo>
                    <a:pt x="2568" y="453809"/>
                    <a:pt x="0" y="447609"/>
                    <a:pt x="0" y="441144"/>
                  </a:cubicBezTo>
                  <a:lnTo>
                    <a:pt x="0" y="24375"/>
                  </a:lnTo>
                  <a:cubicBezTo>
                    <a:pt x="0" y="17911"/>
                    <a:pt x="2568" y="11711"/>
                    <a:pt x="7139" y="7139"/>
                  </a:cubicBezTo>
                  <a:cubicBezTo>
                    <a:pt x="11711" y="2568"/>
                    <a:pt x="17911" y="0"/>
                    <a:pt x="24375" y="0"/>
                  </a:cubicBezTo>
                  <a:close/>
                </a:path>
              </a:pathLst>
            </a:custGeom>
            <a:blipFill>
              <a:blip r:embed="rId8"/>
              <a:stretch>
                <a:fillRect t="-39181" b="-91825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90164" y="5388566"/>
            <a:ext cx="3086688" cy="3213685"/>
            <a:chOff x="0" y="0"/>
            <a:chExt cx="812975" cy="8464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975" cy="846446"/>
            </a:xfrm>
            <a:custGeom>
              <a:avLst/>
              <a:gdLst/>
              <a:ahLst/>
              <a:cxnLst/>
              <a:rect l="l" t="t" r="r" b="b"/>
              <a:pathLst>
                <a:path w="812975" h="846446">
                  <a:moveTo>
                    <a:pt x="812975" y="50163"/>
                  </a:moveTo>
                  <a:lnTo>
                    <a:pt x="812975" y="796283"/>
                  </a:lnTo>
                  <a:cubicBezTo>
                    <a:pt x="812975" y="823987"/>
                    <a:pt x="790516" y="846446"/>
                    <a:pt x="762811" y="846446"/>
                  </a:cubicBezTo>
                  <a:lnTo>
                    <a:pt x="50163" y="846446"/>
                  </a:lnTo>
                  <a:cubicBezTo>
                    <a:pt x="22459" y="846446"/>
                    <a:pt x="0" y="823987"/>
                    <a:pt x="0" y="796283"/>
                  </a:cubicBezTo>
                  <a:lnTo>
                    <a:pt x="0" y="50163"/>
                  </a:lnTo>
                  <a:cubicBezTo>
                    <a:pt x="0" y="22459"/>
                    <a:pt x="22459" y="0"/>
                    <a:pt x="50163" y="0"/>
                  </a:cubicBezTo>
                  <a:lnTo>
                    <a:pt x="762811" y="0"/>
                  </a:lnTo>
                  <a:cubicBezTo>
                    <a:pt x="790516" y="0"/>
                    <a:pt x="812975" y="22459"/>
                    <a:pt x="812975" y="5016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975" cy="90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72152" y="5388566"/>
            <a:ext cx="3086688" cy="3213685"/>
            <a:chOff x="0" y="0"/>
            <a:chExt cx="812975" cy="8464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975" cy="846446"/>
            </a:xfrm>
            <a:custGeom>
              <a:avLst/>
              <a:gdLst/>
              <a:ahLst/>
              <a:cxnLst/>
              <a:rect l="l" t="t" r="r" b="b"/>
              <a:pathLst>
                <a:path w="812975" h="846446">
                  <a:moveTo>
                    <a:pt x="812975" y="50163"/>
                  </a:moveTo>
                  <a:lnTo>
                    <a:pt x="812975" y="796283"/>
                  </a:lnTo>
                  <a:cubicBezTo>
                    <a:pt x="812975" y="823987"/>
                    <a:pt x="790516" y="846446"/>
                    <a:pt x="762811" y="846446"/>
                  </a:cubicBezTo>
                  <a:lnTo>
                    <a:pt x="50163" y="846446"/>
                  </a:lnTo>
                  <a:cubicBezTo>
                    <a:pt x="22459" y="846446"/>
                    <a:pt x="0" y="823987"/>
                    <a:pt x="0" y="796283"/>
                  </a:cubicBezTo>
                  <a:lnTo>
                    <a:pt x="0" y="50163"/>
                  </a:lnTo>
                  <a:cubicBezTo>
                    <a:pt x="0" y="22459"/>
                    <a:pt x="22459" y="0"/>
                    <a:pt x="50163" y="0"/>
                  </a:cubicBezTo>
                  <a:lnTo>
                    <a:pt x="762811" y="0"/>
                  </a:lnTo>
                  <a:cubicBezTo>
                    <a:pt x="790516" y="0"/>
                    <a:pt x="812975" y="22459"/>
                    <a:pt x="812975" y="5016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975" cy="90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460899" y="5737129"/>
            <a:ext cx="1109192" cy="1136177"/>
          </a:xfrm>
          <a:custGeom>
            <a:avLst/>
            <a:gdLst/>
            <a:ahLst/>
            <a:cxnLst/>
            <a:rect l="l" t="t" r="r" b="b"/>
            <a:pathLst>
              <a:path w="1109192" h="1136177">
                <a:moveTo>
                  <a:pt x="0" y="0"/>
                </a:moveTo>
                <a:lnTo>
                  <a:pt x="1109193" y="0"/>
                </a:lnTo>
                <a:lnTo>
                  <a:pt x="1109193" y="1136177"/>
                </a:lnTo>
                <a:lnTo>
                  <a:pt x="0" y="11361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6950428" y="2466196"/>
            <a:ext cx="624144" cy="472789"/>
          </a:xfrm>
          <a:custGeom>
            <a:avLst/>
            <a:gdLst/>
            <a:ahLst/>
            <a:cxnLst/>
            <a:rect l="l" t="t" r="r" b="b"/>
            <a:pathLst>
              <a:path w="624144" h="472789">
                <a:moveTo>
                  <a:pt x="0" y="0"/>
                </a:moveTo>
                <a:lnTo>
                  <a:pt x="624144" y="0"/>
                </a:lnTo>
                <a:lnTo>
                  <a:pt x="624144" y="472788"/>
                </a:lnTo>
                <a:lnTo>
                  <a:pt x="0" y="4727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6383932">
            <a:off x="892380" y="4478646"/>
            <a:ext cx="882993" cy="376376"/>
          </a:xfrm>
          <a:custGeom>
            <a:avLst/>
            <a:gdLst/>
            <a:ahLst/>
            <a:cxnLst/>
            <a:rect l="l" t="t" r="r" b="b"/>
            <a:pathLst>
              <a:path w="882993" h="376376">
                <a:moveTo>
                  <a:pt x="0" y="0"/>
                </a:moveTo>
                <a:lnTo>
                  <a:pt x="882993" y="0"/>
                </a:lnTo>
                <a:lnTo>
                  <a:pt x="882993" y="376376"/>
                </a:lnTo>
                <a:lnTo>
                  <a:pt x="0" y="3763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3369604" y="5846292"/>
            <a:ext cx="966159" cy="917851"/>
          </a:xfrm>
          <a:custGeom>
            <a:avLst/>
            <a:gdLst/>
            <a:ahLst/>
            <a:cxnLst/>
            <a:rect l="l" t="t" r="r" b="b"/>
            <a:pathLst>
              <a:path w="966159" h="917851">
                <a:moveTo>
                  <a:pt x="0" y="0"/>
                </a:moveTo>
                <a:lnTo>
                  <a:pt x="966160" y="0"/>
                </a:lnTo>
                <a:lnTo>
                  <a:pt x="966160" y="917851"/>
                </a:lnTo>
                <a:lnTo>
                  <a:pt x="0" y="917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027087" y="5995834"/>
            <a:ext cx="814005" cy="817069"/>
          </a:xfrm>
          <a:custGeom>
            <a:avLst/>
            <a:gdLst/>
            <a:ahLst/>
            <a:cxnLst/>
            <a:rect l="l" t="t" r="r" b="b"/>
            <a:pathLst>
              <a:path w="814005" h="817069">
                <a:moveTo>
                  <a:pt x="0" y="0"/>
                </a:moveTo>
                <a:lnTo>
                  <a:pt x="814005" y="0"/>
                </a:lnTo>
                <a:lnTo>
                  <a:pt x="814005" y="817070"/>
                </a:lnTo>
                <a:lnTo>
                  <a:pt x="0" y="81707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05869" y="7654279"/>
            <a:ext cx="2293630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accessible, private, educational screening; encourages help‑seeking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96908" y="7654279"/>
            <a:ext cx="2473199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binary framing,</a:t>
            </a:r>
            <a:r>
              <a:rPr lang="en-US" sz="120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emoji/non‑ASCII dropped, transformer explainability minimal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26187" y="2523346"/>
            <a:ext cx="5427605" cy="274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50"/>
              </a:lnSpc>
              <a:spcBef>
                <a:spcPct val="0"/>
              </a:spcBef>
            </a:pPr>
            <a:r>
              <a:rPr lang="en-US" sz="6500" b="1" spc="-292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Impac</a:t>
            </a:r>
            <a:r>
              <a:rPr lang="en-US" sz="6500" b="1" u="none" strike="noStrike" spc="-292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t, Limitations, Next Steps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05869" y="7012929"/>
            <a:ext cx="229363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Impact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98415" y="7012929"/>
            <a:ext cx="2871349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Limitations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84414" y="7635229"/>
            <a:ext cx="246216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</a:t>
            </a:r>
            <a:r>
              <a:rPr lang="en-US" sz="150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ti‑class labels, better attributions (LIME/SHAP)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888863" y="7012929"/>
            <a:ext cx="225326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Scope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90672" y="459394"/>
            <a:ext cx="1709662" cy="20119116"/>
          </a:xfrm>
          <a:custGeom>
            <a:avLst/>
            <a:gdLst/>
            <a:ahLst/>
            <a:cxnLst/>
            <a:rect l="l" t="t" r="r" b="b"/>
            <a:pathLst>
              <a:path w="1709662" h="20119116">
                <a:moveTo>
                  <a:pt x="0" y="0"/>
                </a:moveTo>
                <a:lnTo>
                  <a:pt x="1709661" y="0"/>
                </a:lnTo>
                <a:lnTo>
                  <a:pt x="1709661" y="20119116"/>
                </a:lnTo>
                <a:lnTo>
                  <a:pt x="0" y="20119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4137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126440" y="2702590"/>
            <a:ext cx="5854900" cy="3437242"/>
            <a:chOff x="0" y="0"/>
            <a:chExt cx="792953" cy="4655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2953" cy="465520"/>
            </a:xfrm>
            <a:custGeom>
              <a:avLst/>
              <a:gdLst/>
              <a:ahLst/>
              <a:cxnLst/>
              <a:rect l="l" t="t" r="r" b="b"/>
              <a:pathLst>
                <a:path w="792953" h="465520">
                  <a:moveTo>
                    <a:pt x="33057" y="0"/>
                  </a:moveTo>
                  <a:lnTo>
                    <a:pt x="759896" y="0"/>
                  </a:lnTo>
                  <a:cubicBezTo>
                    <a:pt x="778153" y="0"/>
                    <a:pt x="792953" y="14800"/>
                    <a:pt x="792953" y="33057"/>
                  </a:cubicBezTo>
                  <a:lnTo>
                    <a:pt x="792953" y="432463"/>
                  </a:lnTo>
                  <a:cubicBezTo>
                    <a:pt x="792953" y="450720"/>
                    <a:pt x="778153" y="465520"/>
                    <a:pt x="759896" y="465520"/>
                  </a:cubicBezTo>
                  <a:lnTo>
                    <a:pt x="33057" y="465520"/>
                  </a:lnTo>
                  <a:cubicBezTo>
                    <a:pt x="14800" y="465520"/>
                    <a:pt x="0" y="450720"/>
                    <a:pt x="0" y="432463"/>
                  </a:cubicBezTo>
                  <a:lnTo>
                    <a:pt x="0" y="33057"/>
                  </a:lnTo>
                  <a:cubicBezTo>
                    <a:pt x="0" y="14800"/>
                    <a:pt x="14800" y="0"/>
                    <a:pt x="33057" y="0"/>
                  </a:cubicBezTo>
                  <a:close/>
                </a:path>
              </a:pathLst>
            </a:custGeom>
            <a:blipFill>
              <a:blip r:embed="rId4"/>
              <a:stretch>
                <a:fillRect t="-14195" b="-14195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418865" y="6630721"/>
            <a:ext cx="440866" cy="440866"/>
          </a:xfrm>
          <a:custGeom>
            <a:avLst/>
            <a:gdLst/>
            <a:ahLst/>
            <a:cxnLst/>
            <a:rect l="l" t="t" r="r" b="b"/>
            <a:pathLst>
              <a:path w="440866" h="440866">
                <a:moveTo>
                  <a:pt x="0" y="0"/>
                </a:moveTo>
                <a:lnTo>
                  <a:pt x="440866" y="0"/>
                </a:lnTo>
                <a:lnTo>
                  <a:pt x="440866" y="440865"/>
                </a:lnTo>
                <a:lnTo>
                  <a:pt x="0" y="440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418865" y="7375058"/>
            <a:ext cx="411968" cy="411968"/>
          </a:xfrm>
          <a:custGeom>
            <a:avLst/>
            <a:gdLst/>
            <a:ahLst/>
            <a:cxnLst/>
            <a:rect l="l" t="t" r="r" b="b"/>
            <a:pathLst>
              <a:path w="411968" h="411968">
                <a:moveTo>
                  <a:pt x="0" y="0"/>
                </a:moveTo>
                <a:lnTo>
                  <a:pt x="411969" y="0"/>
                </a:lnTo>
                <a:lnTo>
                  <a:pt x="411969" y="411968"/>
                </a:lnTo>
                <a:lnTo>
                  <a:pt x="0" y="4119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7900560">
            <a:off x="14580521" y="-508084"/>
            <a:ext cx="4746132" cy="3262966"/>
          </a:xfrm>
          <a:custGeom>
            <a:avLst/>
            <a:gdLst/>
            <a:ahLst/>
            <a:cxnLst/>
            <a:rect l="l" t="t" r="r" b="b"/>
            <a:pathLst>
              <a:path w="4746132" h="3262966">
                <a:moveTo>
                  <a:pt x="0" y="0"/>
                </a:moveTo>
                <a:lnTo>
                  <a:pt x="4746132" y="0"/>
                </a:lnTo>
                <a:lnTo>
                  <a:pt x="4746132" y="3262965"/>
                </a:lnTo>
                <a:lnTo>
                  <a:pt x="0" y="32629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4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386904">
            <a:off x="10532265" y="3991484"/>
            <a:ext cx="1073922" cy="935655"/>
          </a:xfrm>
          <a:custGeom>
            <a:avLst/>
            <a:gdLst/>
            <a:ahLst/>
            <a:cxnLst/>
            <a:rect l="l" t="t" r="r" b="b"/>
            <a:pathLst>
              <a:path w="1073922" h="935655">
                <a:moveTo>
                  <a:pt x="0" y="0"/>
                </a:moveTo>
                <a:lnTo>
                  <a:pt x="1073922" y="0"/>
                </a:lnTo>
                <a:lnTo>
                  <a:pt x="1073922" y="935654"/>
                </a:lnTo>
                <a:lnTo>
                  <a:pt x="0" y="9356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229957" y="1679663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2"/>
                </a:lnTo>
                <a:lnTo>
                  <a:pt x="0" y="3022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431824" y="8091826"/>
            <a:ext cx="399009" cy="426178"/>
          </a:xfrm>
          <a:custGeom>
            <a:avLst/>
            <a:gdLst/>
            <a:ahLst/>
            <a:cxnLst/>
            <a:rect l="l" t="t" r="r" b="b"/>
            <a:pathLst>
              <a:path w="399009" h="426178">
                <a:moveTo>
                  <a:pt x="0" y="0"/>
                </a:moveTo>
                <a:lnTo>
                  <a:pt x="399010" y="0"/>
                </a:lnTo>
                <a:lnTo>
                  <a:pt x="399010" y="426178"/>
                </a:lnTo>
                <a:lnTo>
                  <a:pt x="0" y="42617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731157" y="4827300"/>
            <a:ext cx="7846964" cy="394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569"/>
              </a:lnSpc>
            </a:pPr>
            <a:r>
              <a:rPr lang="en-US" sz="12974" b="1" spc="-583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Thank You</a:t>
            </a:r>
          </a:p>
          <a:p>
            <a:pPr algn="just">
              <a:lnSpc>
                <a:spcPts val="15569"/>
              </a:lnSpc>
            </a:pPr>
            <a:r>
              <a:rPr lang="en-US" sz="12974" b="1" spc="-583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Very Much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68697" y="6564046"/>
            <a:ext cx="4383137" cy="439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5"/>
              </a:lnSpc>
            </a:pPr>
            <a:r>
              <a:rPr lang="en-US" sz="2496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darainhyder21@gmail.com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61640" y="7293934"/>
            <a:ext cx="4159345" cy="441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495"/>
              </a:lnSpc>
              <a:spcBef>
                <a:spcPct val="0"/>
              </a:spcBef>
            </a:pPr>
            <a:r>
              <a:rPr lang="en-US" sz="2496" b="1" u="sng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17" tooltip="http://psychepath.streamlit.app"/>
              </a:rPr>
              <a:t>psychepath.streamlit.app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44285" y="8033412"/>
            <a:ext cx="4631593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https://github</a:t>
            </a:r>
            <a:r>
              <a:rPr lang="en-US" sz="2100" b="1" u="sng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18" tooltip="https://github.com/DarainHyder/MindScan"/>
              </a:rPr>
              <a:t>.</a:t>
            </a:r>
            <a:r>
              <a:rPr lang="en-US" sz="21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com/DarainHyder/MindScan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9957" y="4818963"/>
            <a:ext cx="472747" cy="472747"/>
          </a:xfrm>
          <a:custGeom>
            <a:avLst/>
            <a:gdLst/>
            <a:ahLst/>
            <a:cxnLst/>
            <a:rect l="l" t="t" r="r" b="b"/>
            <a:pathLst>
              <a:path w="472747" h="472747">
                <a:moveTo>
                  <a:pt x="0" y="0"/>
                </a:moveTo>
                <a:lnTo>
                  <a:pt x="472747" y="0"/>
                </a:lnTo>
                <a:lnTo>
                  <a:pt x="472747" y="472747"/>
                </a:lnTo>
                <a:lnTo>
                  <a:pt x="0" y="472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29957" y="6073596"/>
            <a:ext cx="472747" cy="472747"/>
          </a:xfrm>
          <a:custGeom>
            <a:avLst/>
            <a:gdLst/>
            <a:ahLst/>
            <a:cxnLst/>
            <a:rect l="l" t="t" r="r" b="b"/>
            <a:pathLst>
              <a:path w="472747" h="472747">
                <a:moveTo>
                  <a:pt x="0" y="0"/>
                </a:moveTo>
                <a:lnTo>
                  <a:pt x="472747" y="0"/>
                </a:lnTo>
                <a:lnTo>
                  <a:pt x="472747" y="472748"/>
                </a:lnTo>
                <a:lnTo>
                  <a:pt x="0" y="47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29957" y="7253554"/>
            <a:ext cx="472747" cy="472747"/>
          </a:xfrm>
          <a:custGeom>
            <a:avLst/>
            <a:gdLst/>
            <a:ahLst/>
            <a:cxnLst/>
            <a:rect l="l" t="t" r="r" b="b"/>
            <a:pathLst>
              <a:path w="472747" h="472747">
                <a:moveTo>
                  <a:pt x="0" y="0"/>
                </a:moveTo>
                <a:lnTo>
                  <a:pt x="472747" y="0"/>
                </a:lnTo>
                <a:lnTo>
                  <a:pt x="472747" y="472748"/>
                </a:lnTo>
                <a:lnTo>
                  <a:pt x="0" y="47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229957" y="1679663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2"/>
                </a:lnTo>
                <a:lnTo>
                  <a:pt x="0" y="302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221047">
            <a:off x="-604573" y="7421001"/>
            <a:ext cx="2762654" cy="2700494"/>
          </a:xfrm>
          <a:custGeom>
            <a:avLst/>
            <a:gdLst/>
            <a:ahLst/>
            <a:cxnLst/>
            <a:rect l="l" t="t" r="r" b="b"/>
            <a:pathLst>
              <a:path w="2762654" h="2700494">
                <a:moveTo>
                  <a:pt x="0" y="0"/>
                </a:moveTo>
                <a:lnTo>
                  <a:pt x="2762653" y="0"/>
                </a:lnTo>
                <a:lnTo>
                  <a:pt x="2762653" y="2700494"/>
                </a:lnTo>
                <a:lnTo>
                  <a:pt x="0" y="2700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061487" y="9673905"/>
            <a:ext cx="20103336" cy="2824924"/>
          </a:xfrm>
          <a:custGeom>
            <a:avLst/>
            <a:gdLst/>
            <a:ahLst/>
            <a:cxnLst/>
            <a:rect l="l" t="t" r="r" b="b"/>
            <a:pathLst>
              <a:path w="20103336" h="2824924">
                <a:moveTo>
                  <a:pt x="0" y="0"/>
                </a:moveTo>
                <a:lnTo>
                  <a:pt x="20103335" y="0"/>
                </a:lnTo>
                <a:lnTo>
                  <a:pt x="20103335" y="2824924"/>
                </a:lnTo>
                <a:lnTo>
                  <a:pt x="0" y="28249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7591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301810" y="2673172"/>
            <a:ext cx="4610281" cy="4120439"/>
          </a:xfrm>
          <a:custGeom>
            <a:avLst/>
            <a:gdLst/>
            <a:ahLst/>
            <a:cxnLst/>
            <a:rect l="l" t="t" r="r" b="b"/>
            <a:pathLst>
              <a:path w="4610281" h="4120439">
                <a:moveTo>
                  <a:pt x="0" y="0"/>
                </a:moveTo>
                <a:lnTo>
                  <a:pt x="4610281" y="0"/>
                </a:lnTo>
                <a:lnTo>
                  <a:pt x="4610281" y="4120439"/>
                </a:lnTo>
                <a:lnTo>
                  <a:pt x="0" y="41204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534842" y="4399053"/>
            <a:ext cx="4610281" cy="4120439"/>
          </a:xfrm>
          <a:custGeom>
            <a:avLst/>
            <a:gdLst/>
            <a:ahLst/>
            <a:cxnLst/>
            <a:rect l="l" t="t" r="r" b="b"/>
            <a:pathLst>
              <a:path w="4610281" h="4120439">
                <a:moveTo>
                  <a:pt x="0" y="0"/>
                </a:moveTo>
                <a:lnTo>
                  <a:pt x="4610281" y="0"/>
                </a:lnTo>
                <a:lnTo>
                  <a:pt x="4610281" y="4120439"/>
                </a:lnTo>
                <a:lnTo>
                  <a:pt x="0" y="41204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574570" y="2939047"/>
            <a:ext cx="6297704" cy="5267265"/>
            <a:chOff x="0" y="0"/>
            <a:chExt cx="901327" cy="7538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01327" cy="753851"/>
            </a:xfrm>
            <a:custGeom>
              <a:avLst/>
              <a:gdLst/>
              <a:ahLst/>
              <a:cxnLst/>
              <a:rect l="l" t="t" r="r" b="b"/>
              <a:pathLst>
                <a:path w="901327" h="753851">
                  <a:moveTo>
                    <a:pt x="30733" y="0"/>
                  </a:moveTo>
                  <a:lnTo>
                    <a:pt x="870594" y="0"/>
                  </a:lnTo>
                  <a:cubicBezTo>
                    <a:pt x="887568" y="0"/>
                    <a:pt x="901327" y="13760"/>
                    <a:pt x="901327" y="30733"/>
                  </a:cubicBezTo>
                  <a:lnTo>
                    <a:pt x="901327" y="723118"/>
                  </a:lnTo>
                  <a:cubicBezTo>
                    <a:pt x="901327" y="740091"/>
                    <a:pt x="887568" y="753851"/>
                    <a:pt x="870594" y="753851"/>
                  </a:cubicBezTo>
                  <a:lnTo>
                    <a:pt x="30733" y="753851"/>
                  </a:lnTo>
                  <a:cubicBezTo>
                    <a:pt x="13760" y="753851"/>
                    <a:pt x="0" y="740091"/>
                    <a:pt x="0" y="723118"/>
                  </a:cubicBezTo>
                  <a:lnTo>
                    <a:pt x="0" y="30733"/>
                  </a:lnTo>
                  <a:cubicBezTo>
                    <a:pt x="0" y="13760"/>
                    <a:pt x="13760" y="0"/>
                    <a:pt x="30733" y="0"/>
                  </a:cubicBezTo>
                  <a:close/>
                </a:path>
              </a:pathLst>
            </a:custGeom>
            <a:blipFill>
              <a:blip r:embed="rId14"/>
              <a:stretch>
                <a:fillRect l="-5783" r="-5783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914241" y="5826303"/>
            <a:ext cx="5788327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Free-text posts can contain signals but are noisy and platform-specific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14241" y="7043676"/>
            <a:ext cx="6229759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Need an educational tool (not diagnostic) to raise awareness and guide next steps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29957" y="3163595"/>
            <a:ext cx="552566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49"/>
              </a:lnSpc>
              <a:spcBef>
                <a:spcPct val="0"/>
              </a:spcBef>
            </a:pPr>
            <a:r>
              <a:rPr lang="en-US" sz="7499" b="1" u="none" strike="noStrike" spc="-337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Problem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14241" y="4608220"/>
            <a:ext cx="5506574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Many people lack accessible, private first-step screening for depression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7107" y="6409365"/>
            <a:ext cx="472747" cy="472747"/>
          </a:xfrm>
          <a:custGeom>
            <a:avLst/>
            <a:gdLst/>
            <a:ahLst/>
            <a:cxnLst/>
            <a:rect l="l" t="t" r="r" b="b"/>
            <a:pathLst>
              <a:path w="472747" h="472747">
                <a:moveTo>
                  <a:pt x="0" y="0"/>
                </a:moveTo>
                <a:lnTo>
                  <a:pt x="472747" y="0"/>
                </a:lnTo>
                <a:lnTo>
                  <a:pt x="472747" y="472748"/>
                </a:lnTo>
                <a:lnTo>
                  <a:pt x="0" y="47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87107" y="7301935"/>
            <a:ext cx="472747" cy="472747"/>
          </a:xfrm>
          <a:custGeom>
            <a:avLst/>
            <a:gdLst/>
            <a:ahLst/>
            <a:cxnLst/>
            <a:rect l="l" t="t" r="r" b="b"/>
            <a:pathLst>
              <a:path w="472747" h="472747">
                <a:moveTo>
                  <a:pt x="0" y="0"/>
                </a:moveTo>
                <a:lnTo>
                  <a:pt x="472747" y="0"/>
                </a:lnTo>
                <a:lnTo>
                  <a:pt x="472747" y="472747"/>
                </a:lnTo>
                <a:lnTo>
                  <a:pt x="0" y="472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29957" y="1679641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100067">
            <a:off x="-245623" y="2545751"/>
            <a:ext cx="1881019" cy="1509517"/>
          </a:xfrm>
          <a:custGeom>
            <a:avLst/>
            <a:gdLst/>
            <a:ahLst/>
            <a:cxnLst/>
            <a:rect l="l" t="t" r="r" b="b"/>
            <a:pathLst>
              <a:path w="1881019" h="1509517">
                <a:moveTo>
                  <a:pt x="0" y="0"/>
                </a:moveTo>
                <a:lnTo>
                  <a:pt x="1881018" y="0"/>
                </a:lnTo>
                <a:lnTo>
                  <a:pt x="1881018" y="1509517"/>
                </a:lnTo>
                <a:lnTo>
                  <a:pt x="0" y="1509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643047">
            <a:off x="15174274" y="6771284"/>
            <a:ext cx="3144248" cy="2932011"/>
          </a:xfrm>
          <a:custGeom>
            <a:avLst/>
            <a:gdLst/>
            <a:ahLst/>
            <a:cxnLst/>
            <a:rect l="l" t="t" r="r" b="b"/>
            <a:pathLst>
              <a:path w="3144248" h="2932011">
                <a:moveTo>
                  <a:pt x="0" y="0"/>
                </a:moveTo>
                <a:lnTo>
                  <a:pt x="3144248" y="0"/>
                </a:lnTo>
                <a:lnTo>
                  <a:pt x="3144248" y="2932012"/>
                </a:lnTo>
                <a:lnTo>
                  <a:pt x="0" y="29320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8166767" y="982552"/>
            <a:ext cx="1954467" cy="19337173"/>
          </a:xfrm>
          <a:custGeom>
            <a:avLst/>
            <a:gdLst/>
            <a:ahLst/>
            <a:cxnLst/>
            <a:rect l="l" t="t" r="r" b="b"/>
            <a:pathLst>
              <a:path w="1954467" h="19337173">
                <a:moveTo>
                  <a:pt x="0" y="0"/>
                </a:moveTo>
                <a:lnTo>
                  <a:pt x="1954466" y="0"/>
                </a:lnTo>
                <a:lnTo>
                  <a:pt x="1954466" y="19337172"/>
                </a:lnTo>
                <a:lnTo>
                  <a:pt x="0" y="193371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2684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0397639" y="2576389"/>
            <a:ext cx="5581021" cy="3671051"/>
            <a:chOff x="0" y="0"/>
            <a:chExt cx="755861" cy="4971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5861" cy="497186"/>
            </a:xfrm>
            <a:custGeom>
              <a:avLst/>
              <a:gdLst/>
              <a:ahLst/>
              <a:cxnLst/>
              <a:rect l="l" t="t" r="r" b="b"/>
              <a:pathLst>
                <a:path w="755861" h="497186">
                  <a:moveTo>
                    <a:pt x="34680" y="0"/>
                  </a:moveTo>
                  <a:lnTo>
                    <a:pt x="721181" y="0"/>
                  </a:lnTo>
                  <a:cubicBezTo>
                    <a:pt x="740334" y="0"/>
                    <a:pt x="755861" y="15527"/>
                    <a:pt x="755861" y="34680"/>
                  </a:cubicBezTo>
                  <a:lnTo>
                    <a:pt x="755861" y="462506"/>
                  </a:lnTo>
                  <a:cubicBezTo>
                    <a:pt x="755861" y="481659"/>
                    <a:pt x="740334" y="497186"/>
                    <a:pt x="721181" y="497186"/>
                  </a:cubicBezTo>
                  <a:lnTo>
                    <a:pt x="34680" y="497186"/>
                  </a:lnTo>
                  <a:cubicBezTo>
                    <a:pt x="15527" y="497186"/>
                    <a:pt x="0" y="481659"/>
                    <a:pt x="0" y="462506"/>
                  </a:cubicBezTo>
                  <a:lnTo>
                    <a:pt x="0" y="34680"/>
                  </a:lnTo>
                  <a:cubicBezTo>
                    <a:pt x="0" y="15527"/>
                    <a:pt x="15527" y="0"/>
                    <a:pt x="34680" y="0"/>
                  </a:cubicBezTo>
                  <a:close/>
                </a:path>
              </a:pathLst>
            </a:custGeom>
            <a:blipFill>
              <a:blip r:embed="rId12"/>
              <a:stretch>
                <a:fillRect t="-18095" b="-18095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42026" y="5518162"/>
            <a:ext cx="4324900" cy="2911232"/>
            <a:chOff x="0" y="0"/>
            <a:chExt cx="585739" cy="3942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5739" cy="394280"/>
            </a:xfrm>
            <a:custGeom>
              <a:avLst/>
              <a:gdLst/>
              <a:ahLst/>
              <a:cxnLst/>
              <a:rect l="l" t="t" r="r" b="b"/>
              <a:pathLst>
                <a:path w="585739" h="394280">
                  <a:moveTo>
                    <a:pt x="44752" y="0"/>
                  </a:moveTo>
                  <a:lnTo>
                    <a:pt x="540987" y="0"/>
                  </a:lnTo>
                  <a:cubicBezTo>
                    <a:pt x="552856" y="0"/>
                    <a:pt x="564239" y="4715"/>
                    <a:pt x="572632" y="13108"/>
                  </a:cubicBezTo>
                  <a:cubicBezTo>
                    <a:pt x="581024" y="21500"/>
                    <a:pt x="585739" y="32883"/>
                    <a:pt x="585739" y="44752"/>
                  </a:cubicBezTo>
                  <a:lnTo>
                    <a:pt x="585739" y="349528"/>
                  </a:lnTo>
                  <a:cubicBezTo>
                    <a:pt x="585739" y="374244"/>
                    <a:pt x="565703" y="394280"/>
                    <a:pt x="540987" y="394280"/>
                  </a:cubicBezTo>
                  <a:lnTo>
                    <a:pt x="44752" y="394280"/>
                  </a:lnTo>
                  <a:cubicBezTo>
                    <a:pt x="32883" y="394280"/>
                    <a:pt x="21500" y="389565"/>
                    <a:pt x="13108" y="381173"/>
                  </a:cubicBezTo>
                  <a:cubicBezTo>
                    <a:pt x="4715" y="372780"/>
                    <a:pt x="0" y="361397"/>
                    <a:pt x="0" y="349528"/>
                  </a:cubicBezTo>
                  <a:lnTo>
                    <a:pt x="0" y="44752"/>
                  </a:lnTo>
                  <a:cubicBezTo>
                    <a:pt x="0" y="32883"/>
                    <a:pt x="4715" y="21500"/>
                    <a:pt x="13108" y="13108"/>
                  </a:cubicBezTo>
                  <a:cubicBezTo>
                    <a:pt x="21500" y="4715"/>
                    <a:pt x="32883" y="0"/>
                    <a:pt x="44752" y="0"/>
                  </a:cubicBezTo>
                  <a:close/>
                </a:path>
              </a:pathLst>
            </a:custGeom>
            <a:blipFill>
              <a:blip r:embed="rId13"/>
              <a:stretch>
                <a:fillRect t="-22793" b="-22793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AutoShape 12"/>
          <p:cNvSpPr/>
          <p:nvPr/>
        </p:nvSpPr>
        <p:spPr>
          <a:xfrm>
            <a:off x="2229957" y="5831456"/>
            <a:ext cx="7690530" cy="0"/>
          </a:xfrm>
          <a:prstGeom prst="line">
            <a:avLst/>
          </a:prstGeom>
          <a:ln w="19050" cap="flat">
            <a:solidFill>
              <a:srgbClr val="E97D2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287107" y="8098532"/>
            <a:ext cx="472747" cy="472747"/>
          </a:xfrm>
          <a:custGeom>
            <a:avLst/>
            <a:gdLst/>
            <a:ahLst/>
            <a:cxnLst/>
            <a:rect l="l" t="t" r="r" b="b"/>
            <a:pathLst>
              <a:path w="472747" h="472747">
                <a:moveTo>
                  <a:pt x="0" y="0"/>
                </a:moveTo>
                <a:lnTo>
                  <a:pt x="472747" y="0"/>
                </a:lnTo>
                <a:lnTo>
                  <a:pt x="472747" y="472748"/>
                </a:lnTo>
                <a:lnTo>
                  <a:pt x="0" y="47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971391" y="7347687"/>
            <a:ext cx="8922954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 quick insights + PHQ‑9 screening in a single interface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29957" y="2720902"/>
            <a:ext cx="666168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49"/>
              </a:lnSpc>
              <a:spcBef>
                <a:spcPct val="0"/>
              </a:spcBef>
            </a:pPr>
            <a:r>
              <a:rPr lang="en-US" sz="7499" b="1" u="none" strike="noStrike" spc="-337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Objectives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71391" y="6417774"/>
            <a:ext cx="7936911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Detect “any mental-health concern” vs “normal” from Reddit-style text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87107" y="4983370"/>
            <a:ext cx="7710008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People buy based on emotion, then justify with logic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71391" y="8106941"/>
            <a:ext cx="8922954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Ensure privacy, generalization, and ethical positioning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9957" y="5625641"/>
            <a:ext cx="472747" cy="472747"/>
          </a:xfrm>
          <a:custGeom>
            <a:avLst/>
            <a:gdLst/>
            <a:ahLst/>
            <a:cxnLst/>
            <a:rect l="l" t="t" r="r" b="b"/>
            <a:pathLst>
              <a:path w="472747" h="472747">
                <a:moveTo>
                  <a:pt x="0" y="0"/>
                </a:moveTo>
                <a:lnTo>
                  <a:pt x="472747" y="0"/>
                </a:lnTo>
                <a:lnTo>
                  <a:pt x="472747" y="472747"/>
                </a:lnTo>
                <a:lnTo>
                  <a:pt x="0" y="472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29957" y="6987131"/>
            <a:ext cx="472747" cy="472747"/>
          </a:xfrm>
          <a:custGeom>
            <a:avLst/>
            <a:gdLst/>
            <a:ahLst/>
            <a:cxnLst/>
            <a:rect l="l" t="t" r="r" b="b"/>
            <a:pathLst>
              <a:path w="472747" h="472747">
                <a:moveTo>
                  <a:pt x="0" y="0"/>
                </a:moveTo>
                <a:lnTo>
                  <a:pt x="472747" y="0"/>
                </a:lnTo>
                <a:lnTo>
                  <a:pt x="472747" y="472747"/>
                </a:lnTo>
                <a:lnTo>
                  <a:pt x="0" y="472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29957" y="1679663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2"/>
                </a:lnTo>
                <a:lnTo>
                  <a:pt x="0" y="302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221047">
            <a:off x="-604573" y="7421001"/>
            <a:ext cx="2762654" cy="2700494"/>
          </a:xfrm>
          <a:custGeom>
            <a:avLst/>
            <a:gdLst/>
            <a:ahLst/>
            <a:cxnLst/>
            <a:rect l="l" t="t" r="r" b="b"/>
            <a:pathLst>
              <a:path w="2762654" h="2700494">
                <a:moveTo>
                  <a:pt x="0" y="0"/>
                </a:moveTo>
                <a:lnTo>
                  <a:pt x="2762653" y="0"/>
                </a:lnTo>
                <a:lnTo>
                  <a:pt x="2762653" y="2700494"/>
                </a:lnTo>
                <a:lnTo>
                  <a:pt x="0" y="2700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061487" y="9673905"/>
            <a:ext cx="20103336" cy="2824924"/>
          </a:xfrm>
          <a:custGeom>
            <a:avLst/>
            <a:gdLst/>
            <a:ahLst/>
            <a:cxnLst/>
            <a:rect l="l" t="t" r="r" b="b"/>
            <a:pathLst>
              <a:path w="20103336" h="2824924">
                <a:moveTo>
                  <a:pt x="0" y="0"/>
                </a:moveTo>
                <a:lnTo>
                  <a:pt x="20103335" y="0"/>
                </a:lnTo>
                <a:lnTo>
                  <a:pt x="20103335" y="2824924"/>
                </a:lnTo>
                <a:lnTo>
                  <a:pt x="0" y="28249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7591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301810" y="2673172"/>
            <a:ext cx="4610281" cy="4120439"/>
          </a:xfrm>
          <a:custGeom>
            <a:avLst/>
            <a:gdLst/>
            <a:ahLst/>
            <a:cxnLst/>
            <a:rect l="l" t="t" r="r" b="b"/>
            <a:pathLst>
              <a:path w="4610281" h="4120439">
                <a:moveTo>
                  <a:pt x="0" y="0"/>
                </a:moveTo>
                <a:lnTo>
                  <a:pt x="4610281" y="0"/>
                </a:lnTo>
                <a:lnTo>
                  <a:pt x="4610281" y="4120439"/>
                </a:lnTo>
                <a:lnTo>
                  <a:pt x="0" y="41204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534842" y="4399053"/>
            <a:ext cx="4610281" cy="4120439"/>
          </a:xfrm>
          <a:custGeom>
            <a:avLst/>
            <a:gdLst/>
            <a:ahLst/>
            <a:cxnLst/>
            <a:rect l="l" t="t" r="r" b="b"/>
            <a:pathLst>
              <a:path w="4610281" h="4120439">
                <a:moveTo>
                  <a:pt x="0" y="0"/>
                </a:moveTo>
                <a:lnTo>
                  <a:pt x="4610281" y="0"/>
                </a:lnTo>
                <a:lnTo>
                  <a:pt x="4610281" y="4120439"/>
                </a:lnTo>
                <a:lnTo>
                  <a:pt x="0" y="41204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9574570" y="2939047"/>
            <a:ext cx="6297704" cy="5267265"/>
            <a:chOff x="0" y="0"/>
            <a:chExt cx="901327" cy="7538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1327" cy="753851"/>
            </a:xfrm>
            <a:custGeom>
              <a:avLst/>
              <a:gdLst/>
              <a:ahLst/>
              <a:cxnLst/>
              <a:rect l="l" t="t" r="r" b="b"/>
              <a:pathLst>
                <a:path w="901327" h="753851">
                  <a:moveTo>
                    <a:pt x="30733" y="0"/>
                  </a:moveTo>
                  <a:lnTo>
                    <a:pt x="870594" y="0"/>
                  </a:lnTo>
                  <a:cubicBezTo>
                    <a:pt x="887568" y="0"/>
                    <a:pt x="901327" y="13760"/>
                    <a:pt x="901327" y="30733"/>
                  </a:cubicBezTo>
                  <a:lnTo>
                    <a:pt x="901327" y="723118"/>
                  </a:lnTo>
                  <a:cubicBezTo>
                    <a:pt x="901327" y="740091"/>
                    <a:pt x="887568" y="753851"/>
                    <a:pt x="870594" y="753851"/>
                  </a:cubicBezTo>
                  <a:lnTo>
                    <a:pt x="30733" y="753851"/>
                  </a:lnTo>
                  <a:cubicBezTo>
                    <a:pt x="13760" y="753851"/>
                    <a:pt x="0" y="740091"/>
                    <a:pt x="0" y="723118"/>
                  </a:cubicBezTo>
                  <a:lnTo>
                    <a:pt x="0" y="30733"/>
                  </a:lnTo>
                  <a:cubicBezTo>
                    <a:pt x="0" y="13760"/>
                    <a:pt x="13760" y="0"/>
                    <a:pt x="30733" y="0"/>
                  </a:cubicBezTo>
                  <a:close/>
                </a:path>
              </a:pathLst>
            </a:custGeom>
            <a:blipFill>
              <a:blip r:embed="rId14"/>
              <a:stretch>
                <a:fillRect t="-9781" b="-9781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229957" y="8100286"/>
            <a:ext cx="472747" cy="472747"/>
          </a:xfrm>
          <a:custGeom>
            <a:avLst/>
            <a:gdLst/>
            <a:ahLst/>
            <a:cxnLst/>
            <a:rect l="l" t="t" r="r" b="b"/>
            <a:pathLst>
              <a:path w="472747" h="472747">
                <a:moveTo>
                  <a:pt x="0" y="0"/>
                </a:moveTo>
                <a:lnTo>
                  <a:pt x="472747" y="0"/>
                </a:lnTo>
                <a:lnTo>
                  <a:pt x="472747" y="472747"/>
                </a:lnTo>
                <a:lnTo>
                  <a:pt x="0" y="472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914241" y="5378348"/>
            <a:ext cx="5788327" cy="159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Pipeline: Data    Cleaning    EDA  Baseline (TF‑IDF+LR)    Transformer (DistilBERT)    Inference    App     CI</a:t>
            </a:r>
          </a:p>
          <a:p>
            <a:pPr algn="l"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4946000" y="5572680"/>
            <a:ext cx="194118" cy="102883"/>
          </a:xfrm>
          <a:custGeom>
            <a:avLst/>
            <a:gdLst/>
            <a:ahLst/>
            <a:cxnLst/>
            <a:rect l="l" t="t" r="r" b="b"/>
            <a:pathLst>
              <a:path w="194118" h="102883">
                <a:moveTo>
                  <a:pt x="0" y="0"/>
                </a:moveTo>
                <a:lnTo>
                  <a:pt x="194119" y="0"/>
                </a:lnTo>
                <a:lnTo>
                  <a:pt x="194119" y="102882"/>
                </a:lnTo>
                <a:lnTo>
                  <a:pt x="0" y="1028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581175" y="5572680"/>
            <a:ext cx="194118" cy="102883"/>
          </a:xfrm>
          <a:custGeom>
            <a:avLst/>
            <a:gdLst/>
            <a:ahLst/>
            <a:cxnLst/>
            <a:rect l="l" t="t" r="r" b="b"/>
            <a:pathLst>
              <a:path w="194118" h="102883">
                <a:moveTo>
                  <a:pt x="0" y="0"/>
                </a:moveTo>
                <a:lnTo>
                  <a:pt x="194118" y="0"/>
                </a:lnTo>
                <a:lnTo>
                  <a:pt x="194118" y="102882"/>
                </a:lnTo>
                <a:lnTo>
                  <a:pt x="0" y="1028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7547535" y="5572680"/>
            <a:ext cx="194118" cy="102883"/>
          </a:xfrm>
          <a:custGeom>
            <a:avLst/>
            <a:gdLst/>
            <a:ahLst/>
            <a:cxnLst/>
            <a:rect l="l" t="t" r="r" b="b"/>
            <a:pathLst>
              <a:path w="194118" h="102883">
                <a:moveTo>
                  <a:pt x="0" y="0"/>
                </a:moveTo>
                <a:lnTo>
                  <a:pt x="194119" y="0"/>
                </a:lnTo>
                <a:lnTo>
                  <a:pt x="194119" y="102882"/>
                </a:lnTo>
                <a:lnTo>
                  <a:pt x="0" y="1028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5862694" y="5964145"/>
            <a:ext cx="194118" cy="102883"/>
          </a:xfrm>
          <a:custGeom>
            <a:avLst/>
            <a:gdLst/>
            <a:ahLst/>
            <a:cxnLst/>
            <a:rect l="l" t="t" r="r" b="b"/>
            <a:pathLst>
              <a:path w="194118" h="102883">
                <a:moveTo>
                  <a:pt x="0" y="0"/>
                </a:moveTo>
                <a:lnTo>
                  <a:pt x="194118" y="0"/>
                </a:lnTo>
                <a:lnTo>
                  <a:pt x="194118" y="102883"/>
                </a:lnTo>
                <a:lnTo>
                  <a:pt x="0" y="10288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4564911" y="6356390"/>
            <a:ext cx="194118" cy="102883"/>
          </a:xfrm>
          <a:custGeom>
            <a:avLst/>
            <a:gdLst/>
            <a:ahLst/>
            <a:cxnLst/>
            <a:rect l="l" t="t" r="r" b="b"/>
            <a:pathLst>
              <a:path w="194118" h="102883">
                <a:moveTo>
                  <a:pt x="0" y="0"/>
                </a:moveTo>
                <a:lnTo>
                  <a:pt x="194118" y="0"/>
                </a:lnTo>
                <a:lnTo>
                  <a:pt x="194118" y="102882"/>
                </a:lnTo>
                <a:lnTo>
                  <a:pt x="0" y="1028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6276849" y="6356390"/>
            <a:ext cx="194118" cy="102883"/>
          </a:xfrm>
          <a:custGeom>
            <a:avLst/>
            <a:gdLst/>
            <a:ahLst/>
            <a:cxnLst/>
            <a:rect l="l" t="t" r="r" b="b"/>
            <a:pathLst>
              <a:path w="194118" h="102883">
                <a:moveTo>
                  <a:pt x="0" y="0"/>
                </a:moveTo>
                <a:lnTo>
                  <a:pt x="194118" y="0"/>
                </a:lnTo>
                <a:lnTo>
                  <a:pt x="194118" y="102882"/>
                </a:lnTo>
                <a:lnTo>
                  <a:pt x="0" y="1028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7238389" y="6356390"/>
            <a:ext cx="194118" cy="102883"/>
          </a:xfrm>
          <a:custGeom>
            <a:avLst/>
            <a:gdLst/>
            <a:ahLst/>
            <a:cxnLst/>
            <a:rect l="l" t="t" r="r" b="b"/>
            <a:pathLst>
              <a:path w="194118" h="102883">
                <a:moveTo>
                  <a:pt x="0" y="0"/>
                </a:moveTo>
                <a:lnTo>
                  <a:pt x="194119" y="0"/>
                </a:lnTo>
                <a:lnTo>
                  <a:pt x="194119" y="102882"/>
                </a:lnTo>
                <a:lnTo>
                  <a:pt x="0" y="1028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2914241" y="6777252"/>
            <a:ext cx="6229759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Evaluate with F1, PR‑AUC; tune threshold for use-case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29957" y="3159303"/>
            <a:ext cx="422196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7499" b="1" spc="-337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Approach Overview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14241" y="7890407"/>
            <a:ext cx="6229759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Ship an interactive Streamlit app with automated CI checks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6187" y="1679641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203645">
            <a:off x="14738386" y="6054581"/>
            <a:ext cx="3331400" cy="3823701"/>
          </a:xfrm>
          <a:custGeom>
            <a:avLst/>
            <a:gdLst/>
            <a:ahLst/>
            <a:cxnLst/>
            <a:rect l="l" t="t" r="r" b="b"/>
            <a:pathLst>
              <a:path w="3331400" h="3823701">
                <a:moveTo>
                  <a:pt x="0" y="0"/>
                </a:moveTo>
                <a:lnTo>
                  <a:pt x="3331400" y="0"/>
                </a:lnTo>
                <a:lnTo>
                  <a:pt x="3331400" y="3823702"/>
                </a:lnTo>
                <a:lnTo>
                  <a:pt x="0" y="3823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7763926" y="1421883"/>
            <a:ext cx="2920658" cy="19424700"/>
          </a:xfrm>
          <a:custGeom>
            <a:avLst/>
            <a:gdLst/>
            <a:ahLst/>
            <a:cxnLst/>
            <a:rect l="l" t="t" r="r" b="b"/>
            <a:pathLst>
              <a:path w="2920658" h="19424700">
                <a:moveTo>
                  <a:pt x="0" y="0"/>
                </a:moveTo>
                <a:lnTo>
                  <a:pt x="2920657" y="0"/>
                </a:lnTo>
                <a:lnTo>
                  <a:pt x="2920657" y="19424701"/>
                </a:lnTo>
                <a:lnTo>
                  <a:pt x="0" y="19424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8432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4407672" y="7297586"/>
            <a:ext cx="9234441" cy="0"/>
          </a:xfrm>
          <a:prstGeom prst="line">
            <a:avLst/>
          </a:prstGeom>
          <a:ln w="114300" cap="flat">
            <a:solidFill>
              <a:srgbClr val="E97D2E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309340" y="5388566"/>
            <a:ext cx="3086688" cy="3213685"/>
            <a:chOff x="0" y="0"/>
            <a:chExt cx="812975" cy="8464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975" cy="846446"/>
            </a:xfrm>
            <a:custGeom>
              <a:avLst/>
              <a:gdLst/>
              <a:ahLst/>
              <a:cxnLst/>
              <a:rect l="l" t="t" r="r" b="b"/>
              <a:pathLst>
                <a:path w="812975" h="846446">
                  <a:moveTo>
                    <a:pt x="812975" y="50163"/>
                  </a:moveTo>
                  <a:lnTo>
                    <a:pt x="812975" y="796283"/>
                  </a:lnTo>
                  <a:cubicBezTo>
                    <a:pt x="812975" y="823987"/>
                    <a:pt x="790516" y="846446"/>
                    <a:pt x="762811" y="846446"/>
                  </a:cubicBezTo>
                  <a:lnTo>
                    <a:pt x="50163" y="846446"/>
                  </a:lnTo>
                  <a:cubicBezTo>
                    <a:pt x="22459" y="846446"/>
                    <a:pt x="0" y="823987"/>
                    <a:pt x="0" y="796283"/>
                  </a:cubicBezTo>
                  <a:lnTo>
                    <a:pt x="0" y="50163"/>
                  </a:lnTo>
                  <a:cubicBezTo>
                    <a:pt x="0" y="22459"/>
                    <a:pt x="22459" y="0"/>
                    <a:pt x="50163" y="0"/>
                  </a:cubicBezTo>
                  <a:lnTo>
                    <a:pt x="762811" y="0"/>
                  </a:lnTo>
                  <a:cubicBezTo>
                    <a:pt x="790516" y="0"/>
                    <a:pt x="812975" y="22459"/>
                    <a:pt x="812975" y="5016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975" cy="90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49611" y="2702590"/>
            <a:ext cx="7940276" cy="3437242"/>
            <a:chOff x="0" y="0"/>
            <a:chExt cx="1075384" cy="465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5384" cy="465520"/>
            </a:xfrm>
            <a:custGeom>
              <a:avLst/>
              <a:gdLst/>
              <a:ahLst/>
              <a:cxnLst/>
              <a:rect l="l" t="t" r="r" b="b"/>
              <a:pathLst>
                <a:path w="1075384" h="465520">
                  <a:moveTo>
                    <a:pt x="24375" y="0"/>
                  </a:moveTo>
                  <a:lnTo>
                    <a:pt x="1051009" y="0"/>
                  </a:lnTo>
                  <a:cubicBezTo>
                    <a:pt x="1057474" y="0"/>
                    <a:pt x="1063674" y="2568"/>
                    <a:pt x="1068245" y="7139"/>
                  </a:cubicBezTo>
                  <a:cubicBezTo>
                    <a:pt x="1072816" y="11711"/>
                    <a:pt x="1075384" y="17911"/>
                    <a:pt x="1075384" y="24375"/>
                  </a:cubicBezTo>
                  <a:lnTo>
                    <a:pt x="1075384" y="441144"/>
                  </a:lnTo>
                  <a:cubicBezTo>
                    <a:pt x="1075384" y="454607"/>
                    <a:pt x="1064471" y="465520"/>
                    <a:pt x="1051009" y="465520"/>
                  </a:cubicBezTo>
                  <a:lnTo>
                    <a:pt x="24375" y="465520"/>
                  </a:lnTo>
                  <a:cubicBezTo>
                    <a:pt x="17911" y="465520"/>
                    <a:pt x="11711" y="462952"/>
                    <a:pt x="7139" y="458381"/>
                  </a:cubicBezTo>
                  <a:cubicBezTo>
                    <a:pt x="2568" y="453809"/>
                    <a:pt x="0" y="447609"/>
                    <a:pt x="0" y="441144"/>
                  </a:cubicBezTo>
                  <a:lnTo>
                    <a:pt x="0" y="24375"/>
                  </a:lnTo>
                  <a:cubicBezTo>
                    <a:pt x="0" y="17911"/>
                    <a:pt x="2568" y="11711"/>
                    <a:pt x="7139" y="7139"/>
                  </a:cubicBezTo>
                  <a:cubicBezTo>
                    <a:pt x="11711" y="2568"/>
                    <a:pt x="17911" y="0"/>
                    <a:pt x="24375" y="0"/>
                  </a:cubicBezTo>
                  <a:close/>
                </a:path>
              </a:pathLst>
            </a:custGeom>
            <a:blipFill>
              <a:blip r:embed="rId8"/>
              <a:stretch>
                <a:fillRect t="-28542" b="-28542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90164" y="5388566"/>
            <a:ext cx="3086688" cy="3213685"/>
            <a:chOff x="0" y="0"/>
            <a:chExt cx="812975" cy="8464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975" cy="846446"/>
            </a:xfrm>
            <a:custGeom>
              <a:avLst/>
              <a:gdLst/>
              <a:ahLst/>
              <a:cxnLst/>
              <a:rect l="l" t="t" r="r" b="b"/>
              <a:pathLst>
                <a:path w="812975" h="846446">
                  <a:moveTo>
                    <a:pt x="812975" y="50163"/>
                  </a:moveTo>
                  <a:lnTo>
                    <a:pt x="812975" y="796283"/>
                  </a:lnTo>
                  <a:cubicBezTo>
                    <a:pt x="812975" y="823987"/>
                    <a:pt x="790516" y="846446"/>
                    <a:pt x="762811" y="846446"/>
                  </a:cubicBezTo>
                  <a:lnTo>
                    <a:pt x="50163" y="846446"/>
                  </a:lnTo>
                  <a:cubicBezTo>
                    <a:pt x="22459" y="846446"/>
                    <a:pt x="0" y="823987"/>
                    <a:pt x="0" y="796283"/>
                  </a:cubicBezTo>
                  <a:lnTo>
                    <a:pt x="0" y="50163"/>
                  </a:lnTo>
                  <a:cubicBezTo>
                    <a:pt x="0" y="22459"/>
                    <a:pt x="22459" y="0"/>
                    <a:pt x="50163" y="0"/>
                  </a:cubicBezTo>
                  <a:lnTo>
                    <a:pt x="762811" y="0"/>
                  </a:lnTo>
                  <a:cubicBezTo>
                    <a:pt x="790516" y="0"/>
                    <a:pt x="812975" y="22459"/>
                    <a:pt x="812975" y="5016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975" cy="90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72152" y="5388566"/>
            <a:ext cx="3086688" cy="3213685"/>
            <a:chOff x="0" y="0"/>
            <a:chExt cx="812975" cy="8464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975" cy="846446"/>
            </a:xfrm>
            <a:custGeom>
              <a:avLst/>
              <a:gdLst/>
              <a:ahLst/>
              <a:cxnLst/>
              <a:rect l="l" t="t" r="r" b="b"/>
              <a:pathLst>
                <a:path w="812975" h="846446">
                  <a:moveTo>
                    <a:pt x="812975" y="50163"/>
                  </a:moveTo>
                  <a:lnTo>
                    <a:pt x="812975" y="796283"/>
                  </a:lnTo>
                  <a:cubicBezTo>
                    <a:pt x="812975" y="823987"/>
                    <a:pt x="790516" y="846446"/>
                    <a:pt x="762811" y="846446"/>
                  </a:cubicBezTo>
                  <a:lnTo>
                    <a:pt x="50163" y="846446"/>
                  </a:lnTo>
                  <a:cubicBezTo>
                    <a:pt x="22459" y="846446"/>
                    <a:pt x="0" y="823987"/>
                    <a:pt x="0" y="796283"/>
                  </a:cubicBezTo>
                  <a:lnTo>
                    <a:pt x="0" y="50163"/>
                  </a:lnTo>
                  <a:cubicBezTo>
                    <a:pt x="0" y="22459"/>
                    <a:pt x="22459" y="0"/>
                    <a:pt x="50163" y="0"/>
                  </a:cubicBezTo>
                  <a:lnTo>
                    <a:pt x="762811" y="0"/>
                  </a:lnTo>
                  <a:cubicBezTo>
                    <a:pt x="790516" y="0"/>
                    <a:pt x="812975" y="22459"/>
                    <a:pt x="812975" y="5016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975" cy="90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3491695" y="5760329"/>
            <a:ext cx="721978" cy="1089778"/>
          </a:xfrm>
          <a:custGeom>
            <a:avLst/>
            <a:gdLst/>
            <a:ahLst/>
            <a:cxnLst/>
            <a:rect l="l" t="t" r="r" b="b"/>
            <a:pathLst>
              <a:path w="721978" h="1089778">
                <a:moveTo>
                  <a:pt x="0" y="0"/>
                </a:moveTo>
                <a:lnTo>
                  <a:pt x="721978" y="0"/>
                </a:lnTo>
                <a:lnTo>
                  <a:pt x="721978" y="1089777"/>
                </a:lnTo>
                <a:lnTo>
                  <a:pt x="0" y="10897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0460899" y="5737129"/>
            <a:ext cx="1109192" cy="1136177"/>
          </a:xfrm>
          <a:custGeom>
            <a:avLst/>
            <a:gdLst/>
            <a:ahLst/>
            <a:cxnLst/>
            <a:rect l="l" t="t" r="r" b="b"/>
            <a:pathLst>
              <a:path w="1109192" h="1136177">
                <a:moveTo>
                  <a:pt x="0" y="0"/>
                </a:moveTo>
                <a:lnTo>
                  <a:pt x="1109193" y="0"/>
                </a:lnTo>
                <a:lnTo>
                  <a:pt x="1109193" y="1136177"/>
                </a:lnTo>
                <a:lnTo>
                  <a:pt x="0" y="11361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6950428" y="5846292"/>
            <a:ext cx="966159" cy="917851"/>
          </a:xfrm>
          <a:custGeom>
            <a:avLst/>
            <a:gdLst/>
            <a:ahLst/>
            <a:cxnLst/>
            <a:rect l="l" t="t" r="r" b="b"/>
            <a:pathLst>
              <a:path w="966159" h="917851">
                <a:moveTo>
                  <a:pt x="0" y="0"/>
                </a:moveTo>
                <a:lnTo>
                  <a:pt x="966159" y="0"/>
                </a:lnTo>
                <a:lnTo>
                  <a:pt x="966159" y="917851"/>
                </a:lnTo>
                <a:lnTo>
                  <a:pt x="0" y="917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6950428" y="2466196"/>
            <a:ext cx="624144" cy="472789"/>
          </a:xfrm>
          <a:custGeom>
            <a:avLst/>
            <a:gdLst/>
            <a:ahLst/>
            <a:cxnLst/>
            <a:rect l="l" t="t" r="r" b="b"/>
            <a:pathLst>
              <a:path w="624144" h="472789">
                <a:moveTo>
                  <a:pt x="0" y="0"/>
                </a:moveTo>
                <a:lnTo>
                  <a:pt x="624144" y="0"/>
                </a:lnTo>
                <a:lnTo>
                  <a:pt x="624144" y="472788"/>
                </a:lnTo>
                <a:lnTo>
                  <a:pt x="0" y="4727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6383932">
            <a:off x="892380" y="4478646"/>
            <a:ext cx="882993" cy="376376"/>
          </a:xfrm>
          <a:custGeom>
            <a:avLst/>
            <a:gdLst/>
            <a:ahLst/>
            <a:cxnLst/>
            <a:rect l="l" t="t" r="r" b="b"/>
            <a:pathLst>
              <a:path w="882993" h="376376">
                <a:moveTo>
                  <a:pt x="0" y="0"/>
                </a:moveTo>
                <a:lnTo>
                  <a:pt x="882993" y="0"/>
                </a:lnTo>
                <a:lnTo>
                  <a:pt x="882993" y="376376"/>
                </a:lnTo>
                <a:lnTo>
                  <a:pt x="0" y="3763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05869" y="7635229"/>
            <a:ext cx="229363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Kaggle Reddit mental-health dataset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96908" y="7537807"/>
            <a:ext cx="2473199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Remove URLs, hand</a:t>
            </a:r>
            <a:r>
              <a:rPr lang="en-US" sz="150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les, non-ASCII; lowercase; normalize spaces.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26187" y="2787003"/>
            <a:ext cx="5427605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50"/>
              </a:lnSpc>
              <a:spcBef>
                <a:spcPct val="0"/>
              </a:spcBef>
            </a:pPr>
            <a:r>
              <a:rPr lang="en-US" sz="6500" b="1" u="none" strike="noStrike" spc="-292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Data &amp; Preprocessing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05869" y="7012929"/>
            <a:ext cx="229363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Source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105503" y="7012929"/>
            <a:ext cx="265601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Cleaning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84414" y="7537807"/>
            <a:ext cx="246216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Drop very s</a:t>
            </a:r>
            <a:r>
              <a:rPr lang="en-US" sz="150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hort posts; save to Parquet for fast I/O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93312" y="7012929"/>
            <a:ext cx="204436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Length Filter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60029" flipH="1">
            <a:off x="13442127" y="5076381"/>
            <a:ext cx="5014934" cy="6005909"/>
          </a:xfrm>
          <a:custGeom>
            <a:avLst/>
            <a:gdLst/>
            <a:ahLst/>
            <a:cxnLst/>
            <a:rect l="l" t="t" r="r" b="b"/>
            <a:pathLst>
              <a:path w="5014934" h="6005909">
                <a:moveTo>
                  <a:pt x="5014934" y="0"/>
                </a:moveTo>
                <a:lnTo>
                  <a:pt x="0" y="0"/>
                </a:lnTo>
                <a:lnTo>
                  <a:pt x="0" y="6005909"/>
                </a:lnTo>
                <a:lnTo>
                  <a:pt x="5014934" y="6005909"/>
                </a:lnTo>
                <a:lnTo>
                  <a:pt x="501493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798430" y="6272623"/>
            <a:ext cx="472747" cy="472747"/>
          </a:xfrm>
          <a:custGeom>
            <a:avLst/>
            <a:gdLst/>
            <a:ahLst/>
            <a:cxnLst/>
            <a:rect l="l" t="t" r="r" b="b"/>
            <a:pathLst>
              <a:path w="472747" h="472747">
                <a:moveTo>
                  <a:pt x="0" y="0"/>
                </a:moveTo>
                <a:lnTo>
                  <a:pt x="472748" y="0"/>
                </a:lnTo>
                <a:lnTo>
                  <a:pt x="472748" y="472747"/>
                </a:lnTo>
                <a:lnTo>
                  <a:pt x="0" y="472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8798430" y="3513773"/>
            <a:ext cx="3573229" cy="836808"/>
            <a:chOff x="0" y="0"/>
            <a:chExt cx="941120" cy="2204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1120" cy="220405"/>
            </a:xfrm>
            <a:custGeom>
              <a:avLst/>
              <a:gdLst/>
              <a:ahLst/>
              <a:cxnLst/>
              <a:rect l="l" t="t" r="r" b="b"/>
              <a:pathLst>
                <a:path w="941120" h="220405">
                  <a:moveTo>
                    <a:pt x="941120" y="43333"/>
                  </a:moveTo>
                  <a:lnTo>
                    <a:pt x="941120" y="177072"/>
                  </a:lnTo>
                  <a:cubicBezTo>
                    <a:pt x="941120" y="188565"/>
                    <a:pt x="936555" y="199587"/>
                    <a:pt x="928429" y="207713"/>
                  </a:cubicBezTo>
                  <a:cubicBezTo>
                    <a:pt x="920302" y="215840"/>
                    <a:pt x="909280" y="220405"/>
                    <a:pt x="897788" y="220405"/>
                  </a:cubicBezTo>
                  <a:lnTo>
                    <a:pt x="43333" y="220405"/>
                  </a:lnTo>
                  <a:cubicBezTo>
                    <a:pt x="31840" y="220405"/>
                    <a:pt x="20818" y="215840"/>
                    <a:pt x="12692" y="207713"/>
                  </a:cubicBezTo>
                  <a:cubicBezTo>
                    <a:pt x="4565" y="199587"/>
                    <a:pt x="0" y="188565"/>
                    <a:pt x="0" y="177072"/>
                  </a:cubicBezTo>
                  <a:lnTo>
                    <a:pt x="0" y="43333"/>
                  </a:lnTo>
                  <a:cubicBezTo>
                    <a:pt x="0" y="31840"/>
                    <a:pt x="4565" y="20818"/>
                    <a:pt x="12692" y="12692"/>
                  </a:cubicBezTo>
                  <a:cubicBezTo>
                    <a:pt x="20818" y="4565"/>
                    <a:pt x="31840" y="0"/>
                    <a:pt x="43333" y="0"/>
                  </a:cubicBezTo>
                  <a:lnTo>
                    <a:pt x="897788" y="0"/>
                  </a:lnTo>
                  <a:cubicBezTo>
                    <a:pt x="909280" y="0"/>
                    <a:pt x="920302" y="4565"/>
                    <a:pt x="928429" y="12692"/>
                  </a:cubicBezTo>
                  <a:cubicBezTo>
                    <a:pt x="936555" y="20818"/>
                    <a:pt x="941120" y="31840"/>
                    <a:pt x="941120" y="4333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941120" cy="277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060181" y="3705543"/>
            <a:ext cx="432258" cy="489118"/>
          </a:xfrm>
          <a:custGeom>
            <a:avLst/>
            <a:gdLst/>
            <a:ahLst/>
            <a:cxnLst/>
            <a:rect l="l" t="t" r="r" b="b"/>
            <a:pathLst>
              <a:path w="432258" h="489118">
                <a:moveTo>
                  <a:pt x="0" y="0"/>
                </a:moveTo>
                <a:lnTo>
                  <a:pt x="432258" y="0"/>
                </a:lnTo>
                <a:lnTo>
                  <a:pt x="432258" y="489118"/>
                </a:lnTo>
                <a:lnTo>
                  <a:pt x="0" y="4891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2600259" y="3513773"/>
            <a:ext cx="3378401" cy="836808"/>
            <a:chOff x="0" y="0"/>
            <a:chExt cx="889806" cy="2204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9806" cy="220405"/>
            </a:xfrm>
            <a:custGeom>
              <a:avLst/>
              <a:gdLst/>
              <a:ahLst/>
              <a:cxnLst/>
              <a:rect l="l" t="t" r="r" b="b"/>
              <a:pathLst>
                <a:path w="889806" h="220405">
                  <a:moveTo>
                    <a:pt x="889806" y="45832"/>
                  </a:moveTo>
                  <a:lnTo>
                    <a:pt x="889806" y="174573"/>
                  </a:lnTo>
                  <a:cubicBezTo>
                    <a:pt x="889806" y="199886"/>
                    <a:pt x="869287" y="220405"/>
                    <a:pt x="843974" y="220405"/>
                  </a:cubicBezTo>
                  <a:lnTo>
                    <a:pt x="45832" y="220405"/>
                  </a:lnTo>
                  <a:cubicBezTo>
                    <a:pt x="20520" y="220405"/>
                    <a:pt x="0" y="199886"/>
                    <a:pt x="0" y="174573"/>
                  </a:cubicBezTo>
                  <a:lnTo>
                    <a:pt x="0" y="45832"/>
                  </a:lnTo>
                  <a:cubicBezTo>
                    <a:pt x="0" y="20520"/>
                    <a:pt x="20520" y="0"/>
                    <a:pt x="45832" y="0"/>
                  </a:cubicBezTo>
                  <a:lnTo>
                    <a:pt x="843974" y="0"/>
                  </a:lnTo>
                  <a:cubicBezTo>
                    <a:pt x="869287" y="0"/>
                    <a:pt x="889806" y="20520"/>
                    <a:pt x="889806" y="45832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89806" cy="277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798430" y="4615549"/>
            <a:ext cx="3573229" cy="836808"/>
            <a:chOff x="0" y="0"/>
            <a:chExt cx="941120" cy="2204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41120" cy="220405"/>
            </a:xfrm>
            <a:custGeom>
              <a:avLst/>
              <a:gdLst/>
              <a:ahLst/>
              <a:cxnLst/>
              <a:rect l="l" t="t" r="r" b="b"/>
              <a:pathLst>
                <a:path w="941120" h="220405">
                  <a:moveTo>
                    <a:pt x="941120" y="43333"/>
                  </a:moveTo>
                  <a:lnTo>
                    <a:pt x="941120" y="177072"/>
                  </a:lnTo>
                  <a:cubicBezTo>
                    <a:pt x="941120" y="188565"/>
                    <a:pt x="936555" y="199587"/>
                    <a:pt x="928429" y="207713"/>
                  </a:cubicBezTo>
                  <a:cubicBezTo>
                    <a:pt x="920302" y="215840"/>
                    <a:pt x="909280" y="220405"/>
                    <a:pt x="897788" y="220405"/>
                  </a:cubicBezTo>
                  <a:lnTo>
                    <a:pt x="43333" y="220405"/>
                  </a:lnTo>
                  <a:cubicBezTo>
                    <a:pt x="31840" y="220405"/>
                    <a:pt x="20818" y="215840"/>
                    <a:pt x="12692" y="207713"/>
                  </a:cubicBezTo>
                  <a:cubicBezTo>
                    <a:pt x="4565" y="199587"/>
                    <a:pt x="0" y="188565"/>
                    <a:pt x="0" y="177072"/>
                  </a:cubicBezTo>
                  <a:lnTo>
                    <a:pt x="0" y="43333"/>
                  </a:lnTo>
                  <a:cubicBezTo>
                    <a:pt x="0" y="31840"/>
                    <a:pt x="4565" y="20818"/>
                    <a:pt x="12692" y="12692"/>
                  </a:cubicBezTo>
                  <a:cubicBezTo>
                    <a:pt x="20818" y="4565"/>
                    <a:pt x="31840" y="0"/>
                    <a:pt x="43333" y="0"/>
                  </a:cubicBezTo>
                  <a:lnTo>
                    <a:pt x="897788" y="0"/>
                  </a:lnTo>
                  <a:cubicBezTo>
                    <a:pt x="909280" y="0"/>
                    <a:pt x="920302" y="4565"/>
                    <a:pt x="928429" y="12692"/>
                  </a:cubicBezTo>
                  <a:cubicBezTo>
                    <a:pt x="936555" y="20818"/>
                    <a:pt x="941120" y="31840"/>
                    <a:pt x="941120" y="4333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941120" cy="277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060181" y="4803608"/>
            <a:ext cx="454931" cy="460689"/>
          </a:xfrm>
          <a:custGeom>
            <a:avLst/>
            <a:gdLst/>
            <a:ahLst/>
            <a:cxnLst/>
            <a:rect l="l" t="t" r="r" b="b"/>
            <a:pathLst>
              <a:path w="454931" h="460689">
                <a:moveTo>
                  <a:pt x="0" y="0"/>
                </a:moveTo>
                <a:lnTo>
                  <a:pt x="454931" y="0"/>
                </a:lnTo>
                <a:lnTo>
                  <a:pt x="454931" y="460689"/>
                </a:lnTo>
                <a:lnTo>
                  <a:pt x="0" y="4606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2853590" y="3690076"/>
            <a:ext cx="449098" cy="484202"/>
          </a:xfrm>
          <a:custGeom>
            <a:avLst/>
            <a:gdLst/>
            <a:ahLst/>
            <a:cxnLst/>
            <a:rect l="l" t="t" r="r" b="b"/>
            <a:pathLst>
              <a:path w="449098" h="484202">
                <a:moveTo>
                  <a:pt x="0" y="0"/>
                </a:moveTo>
                <a:lnTo>
                  <a:pt x="449098" y="0"/>
                </a:lnTo>
                <a:lnTo>
                  <a:pt x="449098" y="484202"/>
                </a:lnTo>
                <a:lnTo>
                  <a:pt x="0" y="4842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-427496" y="9664121"/>
            <a:ext cx="19142992" cy="2070095"/>
          </a:xfrm>
          <a:custGeom>
            <a:avLst/>
            <a:gdLst/>
            <a:ahLst/>
            <a:cxnLst/>
            <a:rect l="l" t="t" r="r" b="b"/>
            <a:pathLst>
              <a:path w="19142992" h="2070095">
                <a:moveTo>
                  <a:pt x="0" y="0"/>
                </a:moveTo>
                <a:lnTo>
                  <a:pt x="19142992" y="0"/>
                </a:lnTo>
                <a:lnTo>
                  <a:pt x="19142992" y="2070096"/>
                </a:lnTo>
                <a:lnTo>
                  <a:pt x="0" y="20700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3820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2229957" y="1679663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2"/>
                </a:lnTo>
                <a:lnTo>
                  <a:pt x="0" y="3022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1295704">
            <a:off x="8766929" y="8118963"/>
            <a:ext cx="1317144" cy="754065"/>
          </a:xfrm>
          <a:custGeom>
            <a:avLst/>
            <a:gdLst/>
            <a:ahLst/>
            <a:cxnLst/>
            <a:rect l="l" t="t" r="r" b="b"/>
            <a:pathLst>
              <a:path w="1317144" h="754065">
                <a:moveTo>
                  <a:pt x="0" y="0"/>
                </a:moveTo>
                <a:lnTo>
                  <a:pt x="1317144" y="0"/>
                </a:lnTo>
                <a:lnTo>
                  <a:pt x="1317144" y="754065"/>
                </a:lnTo>
                <a:lnTo>
                  <a:pt x="0" y="75406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3151971">
            <a:off x="6949467" y="2284284"/>
            <a:ext cx="732716" cy="577014"/>
          </a:xfrm>
          <a:custGeom>
            <a:avLst/>
            <a:gdLst/>
            <a:ahLst/>
            <a:cxnLst/>
            <a:rect l="l" t="t" r="r" b="b"/>
            <a:pathLst>
              <a:path w="732716" h="577014">
                <a:moveTo>
                  <a:pt x="0" y="0"/>
                </a:moveTo>
                <a:lnTo>
                  <a:pt x="732716" y="0"/>
                </a:lnTo>
                <a:lnTo>
                  <a:pt x="732716" y="577014"/>
                </a:lnTo>
                <a:lnTo>
                  <a:pt x="0" y="57701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2042281" y="5272581"/>
            <a:ext cx="6022555" cy="3542289"/>
            <a:chOff x="0" y="0"/>
            <a:chExt cx="815660" cy="4797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5660" cy="479747"/>
            </a:xfrm>
            <a:custGeom>
              <a:avLst/>
              <a:gdLst/>
              <a:ahLst/>
              <a:cxnLst/>
              <a:rect l="l" t="t" r="r" b="b"/>
              <a:pathLst>
                <a:path w="815660" h="479747">
                  <a:moveTo>
                    <a:pt x="32137" y="0"/>
                  </a:moveTo>
                  <a:lnTo>
                    <a:pt x="783522" y="0"/>
                  </a:lnTo>
                  <a:cubicBezTo>
                    <a:pt x="792046" y="0"/>
                    <a:pt x="800220" y="3386"/>
                    <a:pt x="806247" y="9413"/>
                  </a:cubicBezTo>
                  <a:cubicBezTo>
                    <a:pt x="812274" y="15440"/>
                    <a:pt x="815660" y="23614"/>
                    <a:pt x="815660" y="32137"/>
                  </a:cubicBezTo>
                  <a:lnTo>
                    <a:pt x="815660" y="447610"/>
                  </a:lnTo>
                  <a:cubicBezTo>
                    <a:pt x="815660" y="456133"/>
                    <a:pt x="812274" y="464307"/>
                    <a:pt x="806247" y="470334"/>
                  </a:cubicBezTo>
                  <a:cubicBezTo>
                    <a:pt x="800220" y="476361"/>
                    <a:pt x="792046" y="479747"/>
                    <a:pt x="783522" y="479747"/>
                  </a:cubicBezTo>
                  <a:lnTo>
                    <a:pt x="32137" y="479747"/>
                  </a:lnTo>
                  <a:cubicBezTo>
                    <a:pt x="14388" y="479747"/>
                    <a:pt x="0" y="465359"/>
                    <a:pt x="0" y="447610"/>
                  </a:cubicBezTo>
                  <a:lnTo>
                    <a:pt x="0" y="32137"/>
                  </a:lnTo>
                  <a:cubicBezTo>
                    <a:pt x="0" y="23614"/>
                    <a:pt x="3386" y="15440"/>
                    <a:pt x="9413" y="9413"/>
                  </a:cubicBezTo>
                  <a:cubicBezTo>
                    <a:pt x="15440" y="3386"/>
                    <a:pt x="23614" y="0"/>
                    <a:pt x="32137" y="0"/>
                  </a:cubicBezTo>
                  <a:close/>
                </a:path>
              </a:pathLst>
            </a:custGeom>
            <a:blipFill>
              <a:blip r:embed="rId20"/>
              <a:stretch>
                <a:fillRect t="-11488" b="-58530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527119" y="3704212"/>
            <a:ext cx="2222894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TF‑IDF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25290" y="4640253"/>
            <a:ext cx="2511976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Text length differences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82715" y="6100057"/>
            <a:ext cx="4520464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Uses text_clean (trade-off: cleaner text but emoji lost)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29957" y="2780935"/>
            <a:ext cx="5940944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50"/>
              </a:lnSpc>
              <a:spcBef>
                <a:spcPct val="0"/>
              </a:spcBef>
            </a:pPr>
            <a:r>
              <a:rPr lang="en-US" sz="6500" b="1" u="none" strike="noStrike" spc="-292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 EDA Insights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25290" y="3556402"/>
            <a:ext cx="201765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Class balance matters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98430" y="2823135"/>
            <a:ext cx="409043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People follow the crowd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00389" y="6153076"/>
            <a:ext cx="472747" cy="472747"/>
          </a:xfrm>
          <a:custGeom>
            <a:avLst/>
            <a:gdLst/>
            <a:ahLst/>
            <a:cxnLst/>
            <a:rect l="l" t="t" r="r" b="b"/>
            <a:pathLst>
              <a:path w="472747" h="472747">
                <a:moveTo>
                  <a:pt x="0" y="0"/>
                </a:moveTo>
                <a:lnTo>
                  <a:pt x="472747" y="0"/>
                </a:lnTo>
                <a:lnTo>
                  <a:pt x="472747" y="472748"/>
                </a:lnTo>
                <a:lnTo>
                  <a:pt x="0" y="47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457089">
            <a:off x="14587696" y="6996159"/>
            <a:ext cx="4070400" cy="2910336"/>
          </a:xfrm>
          <a:custGeom>
            <a:avLst/>
            <a:gdLst/>
            <a:ahLst/>
            <a:cxnLst/>
            <a:rect l="l" t="t" r="r" b="b"/>
            <a:pathLst>
              <a:path w="4070400" h="2910336">
                <a:moveTo>
                  <a:pt x="0" y="0"/>
                </a:moveTo>
                <a:lnTo>
                  <a:pt x="4070399" y="0"/>
                </a:lnTo>
                <a:lnTo>
                  <a:pt x="4070399" y="2910335"/>
                </a:lnTo>
                <a:lnTo>
                  <a:pt x="0" y="291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17723" y="9664121"/>
            <a:ext cx="19123447" cy="16637399"/>
          </a:xfrm>
          <a:custGeom>
            <a:avLst/>
            <a:gdLst/>
            <a:ahLst/>
            <a:cxnLst/>
            <a:rect l="l" t="t" r="r" b="b"/>
            <a:pathLst>
              <a:path w="19123447" h="16637399">
                <a:moveTo>
                  <a:pt x="0" y="0"/>
                </a:moveTo>
                <a:lnTo>
                  <a:pt x="19123446" y="0"/>
                </a:lnTo>
                <a:lnTo>
                  <a:pt x="19123446" y="16637399"/>
                </a:lnTo>
                <a:lnTo>
                  <a:pt x="0" y="16637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229957" y="1679663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2"/>
                </a:lnTo>
                <a:lnTo>
                  <a:pt x="0" y="302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046586" y="3499245"/>
            <a:ext cx="3573229" cy="836808"/>
            <a:chOff x="0" y="0"/>
            <a:chExt cx="941120" cy="2204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1120" cy="220405"/>
            </a:xfrm>
            <a:custGeom>
              <a:avLst/>
              <a:gdLst/>
              <a:ahLst/>
              <a:cxnLst/>
              <a:rect l="l" t="t" r="r" b="b"/>
              <a:pathLst>
                <a:path w="941120" h="220405">
                  <a:moveTo>
                    <a:pt x="941120" y="43333"/>
                  </a:moveTo>
                  <a:lnTo>
                    <a:pt x="941120" y="177072"/>
                  </a:lnTo>
                  <a:cubicBezTo>
                    <a:pt x="941120" y="188565"/>
                    <a:pt x="936555" y="199587"/>
                    <a:pt x="928429" y="207713"/>
                  </a:cubicBezTo>
                  <a:cubicBezTo>
                    <a:pt x="920302" y="215840"/>
                    <a:pt x="909280" y="220405"/>
                    <a:pt x="897788" y="220405"/>
                  </a:cubicBezTo>
                  <a:lnTo>
                    <a:pt x="43333" y="220405"/>
                  </a:lnTo>
                  <a:cubicBezTo>
                    <a:pt x="31840" y="220405"/>
                    <a:pt x="20818" y="215840"/>
                    <a:pt x="12692" y="207713"/>
                  </a:cubicBezTo>
                  <a:cubicBezTo>
                    <a:pt x="4565" y="199587"/>
                    <a:pt x="0" y="188565"/>
                    <a:pt x="0" y="177072"/>
                  </a:cubicBezTo>
                  <a:lnTo>
                    <a:pt x="0" y="43333"/>
                  </a:lnTo>
                  <a:cubicBezTo>
                    <a:pt x="0" y="31840"/>
                    <a:pt x="4565" y="20818"/>
                    <a:pt x="12692" y="12692"/>
                  </a:cubicBezTo>
                  <a:cubicBezTo>
                    <a:pt x="20818" y="4565"/>
                    <a:pt x="31840" y="0"/>
                    <a:pt x="43333" y="0"/>
                  </a:cubicBezTo>
                  <a:lnTo>
                    <a:pt x="897788" y="0"/>
                  </a:lnTo>
                  <a:cubicBezTo>
                    <a:pt x="909280" y="0"/>
                    <a:pt x="920302" y="4565"/>
                    <a:pt x="928429" y="12692"/>
                  </a:cubicBezTo>
                  <a:cubicBezTo>
                    <a:pt x="936555" y="20818"/>
                    <a:pt x="941120" y="31840"/>
                    <a:pt x="941120" y="4333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41120" cy="277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48415" y="3499245"/>
            <a:ext cx="3378401" cy="836808"/>
            <a:chOff x="0" y="0"/>
            <a:chExt cx="889806" cy="2204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9806" cy="220405"/>
            </a:xfrm>
            <a:custGeom>
              <a:avLst/>
              <a:gdLst/>
              <a:ahLst/>
              <a:cxnLst/>
              <a:rect l="l" t="t" r="r" b="b"/>
              <a:pathLst>
                <a:path w="889806" h="220405">
                  <a:moveTo>
                    <a:pt x="889806" y="45832"/>
                  </a:moveTo>
                  <a:lnTo>
                    <a:pt x="889806" y="174573"/>
                  </a:lnTo>
                  <a:cubicBezTo>
                    <a:pt x="889806" y="199886"/>
                    <a:pt x="869287" y="220405"/>
                    <a:pt x="843974" y="220405"/>
                  </a:cubicBezTo>
                  <a:lnTo>
                    <a:pt x="45832" y="220405"/>
                  </a:lnTo>
                  <a:cubicBezTo>
                    <a:pt x="20520" y="220405"/>
                    <a:pt x="0" y="199886"/>
                    <a:pt x="0" y="174573"/>
                  </a:cubicBezTo>
                  <a:lnTo>
                    <a:pt x="0" y="45832"/>
                  </a:lnTo>
                  <a:cubicBezTo>
                    <a:pt x="0" y="20520"/>
                    <a:pt x="20520" y="0"/>
                    <a:pt x="45832" y="0"/>
                  </a:cubicBezTo>
                  <a:lnTo>
                    <a:pt x="843974" y="0"/>
                  </a:lnTo>
                  <a:cubicBezTo>
                    <a:pt x="869287" y="0"/>
                    <a:pt x="889806" y="20520"/>
                    <a:pt x="889806" y="45832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89806" cy="277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046586" y="4601021"/>
            <a:ext cx="3969033" cy="836808"/>
            <a:chOff x="0" y="0"/>
            <a:chExt cx="1045368" cy="2204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5368" cy="220405"/>
            </a:xfrm>
            <a:custGeom>
              <a:avLst/>
              <a:gdLst/>
              <a:ahLst/>
              <a:cxnLst/>
              <a:rect l="l" t="t" r="r" b="b"/>
              <a:pathLst>
                <a:path w="1045368" h="220405">
                  <a:moveTo>
                    <a:pt x="1045368" y="39012"/>
                  </a:moveTo>
                  <a:lnTo>
                    <a:pt x="1045368" y="181394"/>
                  </a:lnTo>
                  <a:cubicBezTo>
                    <a:pt x="1045368" y="202939"/>
                    <a:pt x="1027902" y="220405"/>
                    <a:pt x="1006356" y="220405"/>
                  </a:cubicBezTo>
                  <a:lnTo>
                    <a:pt x="39012" y="220405"/>
                  </a:lnTo>
                  <a:cubicBezTo>
                    <a:pt x="17466" y="220405"/>
                    <a:pt x="0" y="202939"/>
                    <a:pt x="0" y="181394"/>
                  </a:cubicBezTo>
                  <a:lnTo>
                    <a:pt x="0" y="39012"/>
                  </a:lnTo>
                  <a:cubicBezTo>
                    <a:pt x="0" y="17466"/>
                    <a:pt x="17466" y="0"/>
                    <a:pt x="39012" y="0"/>
                  </a:cubicBezTo>
                  <a:lnTo>
                    <a:pt x="1006356" y="0"/>
                  </a:lnTo>
                  <a:cubicBezTo>
                    <a:pt x="1027902" y="0"/>
                    <a:pt x="1045368" y="17466"/>
                    <a:pt x="1045368" y="39012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045368" cy="277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1359194">
            <a:off x="9325053" y="7981564"/>
            <a:ext cx="1130102" cy="483119"/>
          </a:xfrm>
          <a:custGeom>
            <a:avLst/>
            <a:gdLst/>
            <a:ahLst/>
            <a:cxnLst/>
            <a:rect l="l" t="t" r="r" b="b"/>
            <a:pathLst>
              <a:path w="1130102" h="483119">
                <a:moveTo>
                  <a:pt x="0" y="0"/>
                </a:moveTo>
                <a:lnTo>
                  <a:pt x="1130102" y="0"/>
                </a:lnTo>
                <a:lnTo>
                  <a:pt x="1130102" y="483118"/>
                </a:lnTo>
                <a:lnTo>
                  <a:pt x="0" y="4831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229957" y="2780935"/>
            <a:ext cx="5940944" cy="229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b="1" spc="-247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B</a:t>
            </a:r>
            <a:r>
              <a:rPr lang="en-US" sz="5499" b="1" u="none" strike="noStrike" spc="-247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aseline Model</a:t>
            </a:r>
          </a:p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b="1" u="none" strike="noStrike" spc="-247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(TF‑IDF + Logistic Regression)</a:t>
            </a:r>
          </a:p>
        </p:txBody>
      </p:sp>
      <p:sp>
        <p:nvSpPr>
          <p:cNvPr id="17" name="Freeform 17"/>
          <p:cNvSpPr/>
          <p:nvPr/>
        </p:nvSpPr>
        <p:spPr>
          <a:xfrm>
            <a:off x="7138890" y="2432058"/>
            <a:ext cx="624144" cy="472789"/>
          </a:xfrm>
          <a:custGeom>
            <a:avLst/>
            <a:gdLst/>
            <a:ahLst/>
            <a:cxnLst/>
            <a:rect l="l" t="t" r="r" b="b"/>
            <a:pathLst>
              <a:path w="624144" h="472789">
                <a:moveTo>
                  <a:pt x="0" y="0"/>
                </a:moveTo>
                <a:lnTo>
                  <a:pt x="624144" y="0"/>
                </a:lnTo>
                <a:lnTo>
                  <a:pt x="624144" y="472789"/>
                </a:lnTo>
                <a:lnTo>
                  <a:pt x="0" y="4727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1801240">
            <a:off x="-110714" y="1167323"/>
            <a:ext cx="1611201" cy="1292989"/>
          </a:xfrm>
          <a:custGeom>
            <a:avLst/>
            <a:gdLst/>
            <a:ahLst/>
            <a:cxnLst/>
            <a:rect l="l" t="t" r="r" b="b"/>
            <a:pathLst>
              <a:path w="1611201" h="1292989">
                <a:moveTo>
                  <a:pt x="0" y="0"/>
                </a:moveTo>
                <a:lnTo>
                  <a:pt x="1611201" y="0"/>
                </a:lnTo>
                <a:lnTo>
                  <a:pt x="1611201" y="1292989"/>
                </a:lnTo>
                <a:lnTo>
                  <a:pt x="0" y="12929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2042281" y="5272581"/>
            <a:ext cx="6316295" cy="3542289"/>
            <a:chOff x="0" y="0"/>
            <a:chExt cx="855442" cy="47974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5442" cy="479747"/>
            </a:xfrm>
            <a:custGeom>
              <a:avLst/>
              <a:gdLst/>
              <a:ahLst/>
              <a:cxnLst/>
              <a:rect l="l" t="t" r="r" b="b"/>
              <a:pathLst>
                <a:path w="855442" h="479747">
                  <a:moveTo>
                    <a:pt x="30643" y="0"/>
                  </a:moveTo>
                  <a:lnTo>
                    <a:pt x="824799" y="0"/>
                  </a:lnTo>
                  <a:cubicBezTo>
                    <a:pt x="832926" y="0"/>
                    <a:pt x="840720" y="3228"/>
                    <a:pt x="846467" y="8975"/>
                  </a:cubicBezTo>
                  <a:cubicBezTo>
                    <a:pt x="852214" y="14722"/>
                    <a:pt x="855442" y="22516"/>
                    <a:pt x="855442" y="30643"/>
                  </a:cubicBezTo>
                  <a:lnTo>
                    <a:pt x="855442" y="449104"/>
                  </a:lnTo>
                  <a:cubicBezTo>
                    <a:pt x="855442" y="466028"/>
                    <a:pt x="841723" y="479747"/>
                    <a:pt x="824799" y="479747"/>
                  </a:cubicBezTo>
                  <a:lnTo>
                    <a:pt x="30643" y="479747"/>
                  </a:lnTo>
                  <a:cubicBezTo>
                    <a:pt x="13719" y="479747"/>
                    <a:pt x="0" y="466028"/>
                    <a:pt x="0" y="449104"/>
                  </a:cubicBezTo>
                  <a:lnTo>
                    <a:pt x="0" y="30643"/>
                  </a:lnTo>
                  <a:cubicBezTo>
                    <a:pt x="0" y="13719"/>
                    <a:pt x="13719" y="0"/>
                    <a:pt x="30643" y="0"/>
                  </a:cubicBezTo>
                  <a:close/>
                </a:path>
              </a:pathLst>
            </a:custGeom>
            <a:blipFill>
              <a:blip r:embed="rId16"/>
              <a:stretch>
                <a:fillRect t="-9531" b="-9531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3015619" y="3669728"/>
            <a:ext cx="472229" cy="463965"/>
          </a:xfrm>
          <a:custGeom>
            <a:avLst/>
            <a:gdLst/>
            <a:ahLst/>
            <a:cxnLst/>
            <a:rect l="l" t="t" r="r" b="b"/>
            <a:pathLst>
              <a:path w="472229" h="463965">
                <a:moveTo>
                  <a:pt x="0" y="0"/>
                </a:moveTo>
                <a:lnTo>
                  <a:pt x="472229" y="0"/>
                </a:lnTo>
                <a:lnTo>
                  <a:pt x="472229" y="463965"/>
                </a:lnTo>
                <a:lnTo>
                  <a:pt x="0" y="4639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9223599" y="3639487"/>
            <a:ext cx="525031" cy="556324"/>
          </a:xfrm>
          <a:custGeom>
            <a:avLst/>
            <a:gdLst/>
            <a:ahLst/>
            <a:cxnLst/>
            <a:rect l="l" t="t" r="r" b="b"/>
            <a:pathLst>
              <a:path w="525031" h="556324">
                <a:moveTo>
                  <a:pt x="0" y="0"/>
                </a:moveTo>
                <a:lnTo>
                  <a:pt x="525031" y="0"/>
                </a:lnTo>
                <a:lnTo>
                  <a:pt x="525031" y="556325"/>
                </a:lnTo>
                <a:lnTo>
                  <a:pt x="0" y="55632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9255072" y="4727611"/>
            <a:ext cx="539126" cy="583628"/>
          </a:xfrm>
          <a:custGeom>
            <a:avLst/>
            <a:gdLst/>
            <a:ahLst/>
            <a:cxnLst/>
            <a:rect l="l" t="t" r="r" b="b"/>
            <a:pathLst>
              <a:path w="539126" h="583628">
                <a:moveTo>
                  <a:pt x="0" y="0"/>
                </a:moveTo>
                <a:lnTo>
                  <a:pt x="539126" y="0"/>
                </a:lnTo>
                <a:lnTo>
                  <a:pt x="539126" y="583628"/>
                </a:lnTo>
                <a:lnTo>
                  <a:pt x="0" y="58362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9784673" y="6009329"/>
            <a:ext cx="6357000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Interpretability: positive coefficients (&gt;0) indicate Depression; list top features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706393" y="3689685"/>
            <a:ext cx="2435281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GridSearchCV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73446" y="4791460"/>
            <a:ext cx="2985011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Report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67705" y="3707609"/>
            <a:ext cx="2507288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Train-Test Split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93286" flipH="1">
            <a:off x="13061628" y="5454590"/>
            <a:ext cx="5088872" cy="6094458"/>
          </a:xfrm>
          <a:custGeom>
            <a:avLst/>
            <a:gdLst/>
            <a:ahLst/>
            <a:cxnLst/>
            <a:rect l="l" t="t" r="r" b="b"/>
            <a:pathLst>
              <a:path w="5088872" h="6094458">
                <a:moveTo>
                  <a:pt x="5088872" y="0"/>
                </a:moveTo>
                <a:lnTo>
                  <a:pt x="0" y="0"/>
                </a:lnTo>
                <a:lnTo>
                  <a:pt x="0" y="6094457"/>
                </a:lnTo>
                <a:lnTo>
                  <a:pt x="5088872" y="6094457"/>
                </a:lnTo>
                <a:lnTo>
                  <a:pt x="50888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014056" y="9664121"/>
            <a:ext cx="20316111" cy="3408850"/>
          </a:xfrm>
          <a:custGeom>
            <a:avLst/>
            <a:gdLst/>
            <a:ahLst/>
            <a:cxnLst/>
            <a:rect l="l" t="t" r="r" b="b"/>
            <a:pathLst>
              <a:path w="20316111" h="3408850">
                <a:moveTo>
                  <a:pt x="0" y="0"/>
                </a:moveTo>
                <a:lnTo>
                  <a:pt x="20316112" y="0"/>
                </a:lnTo>
                <a:lnTo>
                  <a:pt x="20316112" y="3408850"/>
                </a:lnTo>
                <a:lnTo>
                  <a:pt x="0" y="3408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1850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042281" y="5272581"/>
            <a:ext cx="6316295" cy="3542289"/>
            <a:chOff x="0" y="0"/>
            <a:chExt cx="855442" cy="4797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55442" cy="479747"/>
            </a:xfrm>
            <a:custGeom>
              <a:avLst/>
              <a:gdLst/>
              <a:ahLst/>
              <a:cxnLst/>
              <a:rect l="l" t="t" r="r" b="b"/>
              <a:pathLst>
                <a:path w="855442" h="479747">
                  <a:moveTo>
                    <a:pt x="30643" y="0"/>
                  </a:moveTo>
                  <a:lnTo>
                    <a:pt x="824799" y="0"/>
                  </a:lnTo>
                  <a:cubicBezTo>
                    <a:pt x="832926" y="0"/>
                    <a:pt x="840720" y="3228"/>
                    <a:pt x="846467" y="8975"/>
                  </a:cubicBezTo>
                  <a:cubicBezTo>
                    <a:pt x="852214" y="14722"/>
                    <a:pt x="855442" y="22516"/>
                    <a:pt x="855442" y="30643"/>
                  </a:cubicBezTo>
                  <a:lnTo>
                    <a:pt x="855442" y="449104"/>
                  </a:lnTo>
                  <a:cubicBezTo>
                    <a:pt x="855442" y="466028"/>
                    <a:pt x="841723" y="479747"/>
                    <a:pt x="824799" y="479747"/>
                  </a:cubicBezTo>
                  <a:lnTo>
                    <a:pt x="30643" y="479747"/>
                  </a:lnTo>
                  <a:cubicBezTo>
                    <a:pt x="13719" y="479747"/>
                    <a:pt x="0" y="466028"/>
                    <a:pt x="0" y="449104"/>
                  </a:cubicBezTo>
                  <a:lnTo>
                    <a:pt x="0" y="30643"/>
                  </a:lnTo>
                  <a:cubicBezTo>
                    <a:pt x="0" y="13719"/>
                    <a:pt x="13719" y="0"/>
                    <a:pt x="30643" y="0"/>
                  </a:cubicBezTo>
                  <a:close/>
                </a:path>
              </a:pathLst>
            </a:custGeom>
            <a:blipFill>
              <a:blip r:embed="rId6"/>
              <a:stretch>
                <a:fillRect l="-72" r="-72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29957" y="2790663"/>
            <a:ext cx="5940944" cy="202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  <a:spcBef>
                <a:spcPct val="0"/>
              </a:spcBef>
            </a:pPr>
            <a:r>
              <a:rPr lang="en-US" sz="7200" b="1" u="none" strike="noStrike" spc="-324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Transformer Model</a:t>
            </a:r>
          </a:p>
        </p:txBody>
      </p:sp>
      <p:sp>
        <p:nvSpPr>
          <p:cNvPr id="7" name="Freeform 7"/>
          <p:cNvSpPr/>
          <p:nvPr/>
        </p:nvSpPr>
        <p:spPr>
          <a:xfrm rot="848819">
            <a:off x="7083144" y="2423165"/>
            <a:ext cx="681581" cy="987799"/>
          </a:xfrm>
          <a:custGeom>
            <a:avLst/>
            <a:gdLst/>
            <a:ahLst/>
            <a:cxnLst/>
            <a:rect l="l" t="t" r="r" b="b"/>
            <a:pathLst>
              <a:path w="681581" h="987799">
                <a:moveTo>
                  <a:pt x="0" y="0"/>
                </a:moveTo>
                <a:lnTo>
                  <a:pt x="681581" y="0"/>
                </a:lnTo>
                <a:lnTo>
                  <a:pt x="681581" y="987800"/>
                </a:lnTo>
                <a:lnTo>
                  <a:pt x="0" y="987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144000" y="2813473"/>
            <a:ext cx="700269" cy="656502"/>
          </a:xfrm>
          <a:custGeom>
            <a:avLst/>
            <a:gdLst/>
            <a:ahLst/>
            <a:cxnLst/>
            <a:rect l="l" t="t" r="r" b="b"/>
            <a:pathLst>
              <a:path w="700269" h="656502">
                <a:moveTo>
                  <a:pt x="0" y="0"/>
                </a:moveTo>
                <a:lnTo>
                  <a:pt x="700269" y="0"/>
                </a:lnTo>
                <a:lnTo>
                  <a:pt x="700269" y="656503"/>
                </a:lnTo>
                <a:lnTo>
                  <a:pt x="0" y="6565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793492" y="2845128"/>
            <a:ext cx="698153" cy="624847"/>
          </a:xfrm>
          <a:custGeom>
            <a:avLst/>
            <a:gdLst/>
            <a:ahLst/>
            <a:cxnLst/>
            <a:rect l="l" t="t" r="r" b="b"/>
            <a:pathLst>
              <a:path w="698153" h="624847">
                <a:moveTo>
                  <a:pt x="0" y="0"/>
                </a:moveTo>
                <a:lnTo>
                  <a:pt x="698153" y="0"/>
                </a:lnTo>
                <a:lnTo>
                  <a:pt x="698153" y="624848"/>
                </a:lnTo>
                <a:lnTo>
                  <a:pt x="0" y="6248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144000" y="5914980"/>
            <a:ext cx="717322" cy="642003"/>
          </a:xfrm>
          <a:custGeom>
            <a:avLst/>
            <a:gdLst/>
            <a:ahLst/>
            <a:cxnLst/>
            <a:rect l="l" t="t" r="r" b="b"/>
            <a:pathLst>
              <a:path w="717322" h="642003">
                <a:moveTo>
                  <a:pt x="0" y="0"/>
                </a:moveTo>
                <a:lnTo>
                  <a:pt x="717322" y="0"/>
                </a:lnTo>
                <a:lnTo>
                  <a:pt x="717322" y="642004"/>
                </a:lnTo>
                <a:lnTo>
                  <a:pt x="0" y="6420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229957" y="1679663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2"/>
                </a:lnTo>
                <a:lnTo>
                  <a:pt x="0" y="3022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9144000" y="4102205"/>
            <a:ext cx="2906479" cy="111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0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pretrained language understanding adapted to our labels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93492" y="4102205"/>
            <a:ext cx="3185168" cy="111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  <a:spcBef>
                <a:spcPct val="0"/>
              </a:spcBef>
            </a:pPr>
            <a:r>
              <a:rPr lang="en-US" sz="20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max_</a:t>
            </a:r>
            <a:r>
              <a:rPr lang="en-US" sz="2071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length=256 (speed vs coverage trade‑off)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3563515"/>
            <a:ext cx="3092379" cy="466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63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Transfer learning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93492" y="3563515"/>
            <a:ext cx="2656010" cy="466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63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Tokenization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7171874"/>
            <a:ext cx="3273063" cy="111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  <a:spcBef>
                <a:spcPct val="0"/>
              </a:spcBef>
            </a:pPr>
            <a:r>
              <a:rPr lang="en-US" sz="2071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evaluation each epoch, best checkpoint by F1, seed=42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6633184"/>
            <a:ext cx="3419728" cy="466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63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Trainer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6187" y="1679641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203645">
            <a:off x="14738386" y="6054581"/>
            <a:ext cx="3331400" cy="3823701"/>
          </a:xfrm>
          <a:custGeom>
            <a:avLst/>
            <a:gdLst/>
            <a:ahLst/>
            <a:cxnLst/>
            <a:rect l="l" t="t" r="r" b="b"/>
            <a:pathLst>
              <a:path w="3331400" h="3823701">
                <a:moveTo>
                  <a:pt x="0" y="0"/>
                </a:moveTo>
                <a:lnTo>
                  <a:pt x="3331400" y="0"/>
                </a:lnTo>
                <a:lnTo>
                  <a:pt x="3331400" y="3823702"/>
                </a:lnTo>
                <a:lnTo>
                  <a:pt x="0" y="3823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7763926" y="1421883"/>
            <a:ext cx="2920658" cy="19424700"/>
          </a:xfrm>
          <a:custGeom>
            <a:avLst/>
            <a:gdLst/>
            <a:ahLst/>
            <a:cxnLst/>
            <a:rect l="l" t="t" r="r" b="b"/>
            <a:pathLst>
              <a:path w="2920658" h="19424700">
                <a:moveTo>
                  <a:pt x="0" y="0"/>
                </a:moveTo>
                <a:lnTo>
                  <a:pt x="2920657" y="0"/>
                </a:lnTo>
                <a:lnTo>
                  <a:pt x="2920657" y="19424701"/>
                </a:lnTo>
                <a:lnTo>
                  <a:pt x="0" y="19424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8432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4407672" y="7297586"/>
            <a:ext cx="9234441" cy="0"/>
          </a:xfrm>
          <a:prstGeom prst="line">
            <a:avLst/>
          </a:prstGeom>
          <a:ln w="114300" cap="flat">
            <a:solidFill>
              <a:srgbClr val="E97D2E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309340" y="5388566"/>
            <a:ext cx="3086688" cy="3213685"/>
            <a:chOff x="0" y="0"/>
            <a:chExt cx="812975" cy="8464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975" cy="846446"/>
            </a:xfrm>
            <a:custGeom>
              <a:avLst/>
              <a:gdLst/>
              <a:ahLst/>
              <a:cxnLst/>
              <a:rect l="l" t="t" r="r" b="b"/>
              <a:pathLst>
                <a:path w="812975" h="846446">
                  <a:moveTo>
                    <a:pt x="812975" y="50163"/>
                  </a:moveTo>
                  <a:lnTo>
                    <a:pt x="812975" y="796283"/>
                  </a:lnTo>
                  <a:cubicBezTo>
                    <a:pt x="812975" y="823987"/>
                    <a:pt x="790516" y="846446"/>
                    <a:pt x="762811" y="846446"/>
                  </a:cubicBezTo>
                  <a:lnTo>
                    <a:pt x="50163" y="846446"/>
                  </a:lnTo>
                  <a:cubicBezTo>
                    <a:pt x="22459" y="846446"/>
                    <a:pt x="0" y="823987"/>
                    <a:pt x="0" y="796283"/>
                  </a:cubicBezTo>
                  <a:lnTo>
                    <a:pt x="0" y="50163"/>
                  </a:lnTo>
                  <a:cubicBezTo>
                    <a:pt x="0" y="22459"/>
                    <a:pt x="22459" y="0"/>
                    <a:pt x="50163" y="0"/>
                  </a:cubicBezTo>
                  <a:lnTo>
                    <a:pt x="762811" y="0"/>
                  </a:lnTo>
                  <a:cubicBezTo>
                    <a:pt x="790516" y="0"/>
                    <a:pt x="812975" y="22459"/>
                    <a:pt x="812975" y="5016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975" cy="90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49611" y="2702590"/>
            <a:ext cx="7940276" cy="3437242"/>
            <a:chOff x="0" y="0"/>
            <a:chExt cx="1075384" cy="465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5384" cy="465520"/>
            </a:xfrm>
            <a:custGeom>
              <a:avLst/>
              <a:gdLst/>
              <a:ahLst/>
              <a:cxnLst/>
              <a:rect l="l" t="t" r="r" b="b"/>
              <a:pathLst>
                <a:path w="1075384" h="465520">
                  <a:moveTo>
                    <a:pt x="24375" y="0"/>
                  </a:moveTo>
                  <a:lnTo>
                    <a:pt x="1051009" y="0"/>
                  </a:lnTo>
                  <a:cubicBezTo>
                    <a:pt x="1057474" y="0"/>
                    <a:pt x="1063674" y="2568"/>
                    <a:pt x="1068245" y="7139"/>
                  </a:cubicBezTo>
                  <a:cubicBezTo>
                    <a:pt x="1072816" y="11711"/>
                    <a:pt x="1075384" y="17911"/>
                    <a:pt x="1075384" y="24375"/>
                  </a:cubicBezTo>
                  <a:lnTo>
                    <a:pt x="1075384" y="441144"/>
                  </a:lnTo>
                  <a:cubicBezTo>
                    <a:pt x="1075384" y="454607"/>
                    <a:pt x="1064471" y="465520"/>
                    <a:pt x="1051009" y="465520"/>
                  </a:cubicBezTo>
                  <a:lnTo>
                    <a:pt x="24375" y="465520"/>
                  </a:lnTo>
                  <a:cubicBezTo>
                    <a:pt x="17911" y="465520"/>
                    <a:pt x="11711" y="462952"/>
                    <a:pt x="7139" y="458381"/>
                  </a:cubicBezTo>
                  <a:cubicBezTo>
                    <a:pt x="2568" y="453809"/>
                    <a:pt x="0" y="447609"/>
                    <a:pt x="0" y="441144"/>
                  </a:cubicBezTo>
                  <a:lnTo>
                    <a:pt x="0" y="24375"/>
                  </a:lnTo>
                  <a:cubicBezTo>
                    <a:pt x="0" y="17911"/>
                    <a:pt x="2568" y="11711"/>
                    <a:pt x="7139" y="7139"/>
                  </a:cubicBezTo>
                  <a:cubicBezTo>
                    <a:pt x="11711" y="2568"/>
                    <a:pt x="17911" y="0"/>
                    <a:pt x="24375" y="0"/>
                  </a:cubicBezTo>
                  <a:close/>
                </a:path>
              </a:pathLst>
            </a:custGeom>
            <a:blipFill>
              <a:blip r:embed="rId8"/>
              <a:stretch>
                <a:fillRect t="-27055" b="-27055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90164" y="5388566"/>
            <a:ext cx="3086688" cy="3213685"/>
            <a:chOff x="0" y="0"/>
            <a:chExt cx="812975" cy="8464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975" cy="846446"/>
            </a:xfrm>
            <a:custGeom>
              <a:avLst/>
              <a:gdLst/>
              <a:ahLst/>
              <a:cxnLst/>
              <a:rect l="l" t="t" r="r" b="b"/>
              <a:pathLst>
                <a:path w="812975" h="846446">
                  <a:moveTo>
                    <a:pt x="812975" y="50163"/>
                  </a:moveTo>
                  <a:lnTo>
                    <a:pt x="812975" y="796283"/>
                  </a:lnTo>
                  <a:cubicBezTo>
                    <a:pt x="812975" y="823987"/>
                    <a:pt x="790516" y="846446"/>
                    <a:pt x="762811" y="846446"/>
                  </a:cubicBezTo>
                  <a:lnTo>
                    <a:pt x="50163" y="846446"/>
                  </a:lnTo>
                  <a:cubicBezTo>
                    <a:pt x="22459" y="846446"/>
                    <a:pt x="0" y="823987"/>
                    <a:pt x="0" y="796283"/>
                  </a:cubicBezTo>
                  <a:lnTo>
                    <a:pt x="0" y="50163"/>
                  </a:lnTo>
                  <a:cubicBezTo>
                    <a:pt x="0" y="22459"/>
                    <a:pt x="22459" y="0"/>
                    <a:pt x="50163" y="0"/>
                  </a:cubicBezTo>
                  <a:lnTo>
                    <a:pt x="762811" y="0"/>
                  </a:lnTo>
                  <a:cubicBezTo>
                    <a:pt x="790516" y="0"/>
                    <a:pt x="812975" y="22459"/>
                    <a:pt x="812975" y="5016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975" cy="90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72152" y="5388566"/>
            <a:ext cx="3086688" cy="3213685"/>
            <a:chOff x="0" y="0"/>
            <a:chExt cx="812975" cy="8464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975" cy="846446"/>
            </a:xfrm>
            <a:custGeom>
              <a:avLst/>
              <a:gdLst/>
              <a:ahLst/>
              <a:cxnLst/>
              <a:rect l="l" t="t" r="r" b="b"/>
              <a:pathLst>
                <a:path w="812975" h="846446">
                  <a:moveTo>
                    <a:pt x="812975" y="50163"/>
                  </a:moveTo>
                  <a:lnTo>
                    <a:pt x="812975" y="796283"/>
                  </a:lnTo>
                  <a:cubicBezTo>
                    <a:pt x="812975" y="823987"/>
                    <a:pt x="790516" y="846446"/>
                    <a:pt x="762811" y="846446"/>
                  </a:cubicBezTo>
                  <a:lnTo>
                    <a:pt x="50163" y="846446"/>
                  </a:lnTo>
                  <a:cubicBezTo>
                    <a:pt x="22459" y="846446"/>
                    <a:pt x="0" y="823987"/>
                    <a:pt x="0" y="796283"/>
                  </a:cubicBezTo>
                  <a:lnTo>
                    <a:pt x="0" y="50163"/>
                  </a:lnTo>
                  <a:cubicBezTo>
                    <a:pt x="0" y="22459"/>
                    <a:pt x="22459" y="0"/>
                    <a:pt x="50163" y="0"/>
                  </a:cubicBezTo>
                  <a:lnTo>
                    <a:pt x="762811" y="0"/>
                  </a:lnTo>
                  <a:cubicBezTo>
                    <a:pt x="790516" y="0"/>
                    <a:pt x="812975" y="22459"/>
                    <a:pt x="812975" y="5016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975" cy="90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3491695" y="5760329"/>
            <a:ext cx="721978" cy="1089778"/>
          </a:xfrm>
          <a:custGeom>
            <a:avLst/>
            <a:gdLst/>
            <a:ahLst/>
            <a:cxnLst/>
            <a:rect l="l" t="t" r="r" b="b"/>
            <a:pathLst>
              <a:path w="721978" h="1089778">
                <a:moveTo>
                  <a:pt x="0" y="0"/>
                </a:moveTo>
                <a:lnTo>
                  <a:pt x="721978" y="0"/>
                </a:lnTo>
                <a:lnTo>
                  <a:pt x="721978" y="1089777"/>
                </a:lnTo>
                <a:lnTo>
                  <a:pt x="0" y="10897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0460899" y="5737129"/>
            <a:ext cx="1109192" cy="1136177"/>
          </a:xfrm>
          <a:custGeom>
            <a:avLst/>
            <a:gdLst/>
            <a:ahLst/>
            <a:cxnLst/>
            <a:rect l="l" t="t" r="r" b="b"/>
            <a:pathLst>
              <a:path w="1109192" h="1136177">
                <a:moveTo>
                  <a:pt x="0" y="0"/>
                </a:moveTo>
                <a:lnTo>
                  <a:pt x="1109193" y="0"/>
                </a:lnTo>
                <a:lnTo>
                  <a:pt x="1109193" y="1136177"/>
                </a:lnTo>
                <a:lnTo>
                  <a:pt x="0" y="11361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6950428" y="5846292"/>
            <a:ext cx="966159" cy="917851"/>
          </a:xfrm>
          <a:custGeom>
            <a:avLst/>
            <a:gdLst/>
            <a:ahLst/>
            <a:cxnLst/>
            <a:rect l="l" t="t" r="r" b="b"/>
            <a:pathLst>
              <a:path w="966159" h="917851">
                <a:moveTo>
                  <a:pt x="0" y="0"/>
                </a:moveTo>
                <a:lnTo>
                  <a:pt x="966159" y="0"/>
                </a:lnTo>
                <a:lnTo>
                  <a:pt x="966159" y="917851"/>
                </a:lnTo>
                <a:lnTo>
                  <a:pt x="0" y="917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6950428" y="2466196"/>
            <a:ext cx="624144" cy="472789"/>
          </a:xfrm>
          <a:custGeom>
            <a:avLst/>
            <a:gdLst/>
            <a:ahLst/>
            <a:cxnLst/>
            <a:rect l="l" t="t" r="r" b="b"/>
            <a:pathLst>
              <a:path w="624144" h="472789">
                <a:moveTo>
                  <a:pt x="0" y="0"/>
                </a:moveTo>
                <a:lnTo>
                  <a:pt x="624144" y="0"/>
                </a:lnTo>
                <a:lnTo>
                  <a:pt x="624144" y="472788"/>
                </a:lnTo>
                <a:lnTo>
                  <a:pt x="0" y="4727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6383932">
            <a:off x="892380" y="4478646"/>
            <a:ext cx="882993" cy="376376"/>
          </a:xfrm>
          <a:custGeom>
            <a:avLst/>
            <a:gdLst/>
            <a:ahLst/>
            <a:cxnLst/>
            <a:rect l="l" t="t" r="r" b="b"/>
            <a:pathLst>
              <a:path w="882993" h="376376">
                <a:moveTo>
                  <a:pt x="0" y="0"/>
                </a:moveTo>
                <a:lnTo>
                  <a:pt x="882993" y="0"/>
                </a:lnTo>
                <a:lnTo>
                  <a:pt x="882993" y="376376"/>
                </a:lnTo>
                <a:lnTo>
                  <a:pt x="0" y="3763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05869" y="7635229"/>
            <a:ext cx="229363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classification report (precision/recall/F1)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96908" y="7537807"/>
            <a:ext cx="247319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choose operating</a:t>
            </a:r>
            <a:r>
              <a:rPr lang="en-US" sz="150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point (e.g., maximize F1)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26187" y="2787003"/>
            <a:ext cx="5427605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50"/>
              </a:lnSpc>
              <a:spcBef>
                <a:spcPct val="0"/>
              </a:spcBef>
            </a:pPr>
            <a:r>
              <a:rPr lang="en-US" sz="6500" b="1" spc="-292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Resul</a:t>
            </a:r>
            <a:r>
              <a:rPr lang="en-US" sz="6500" b="1" u="none" strike="noStrike" spc="-292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ts &amp; Evaluation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05869" y="7012929"/>
            <a:ext cx="229363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Metrics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98415" y="7012929"/>
            <a:ext cx="2871349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Threshold tuning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84414" y="7537807"/>
            <a:ext cx="246216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150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ote gains and interpretibility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93312" y="7012929"/>
            <a:ext cx="204436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Trade‑offs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467</Words>
  <Application>Microsoft Office PowerPoint</Application>
  <PresentationFormat>Custom</PresentationFormat>
  <Paragraphs>98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Poppins Bold</vt:lpstr>
      <vt:lpstr>Poppins</vt:lpstr>
      <vt:lpstr>Calibri</vt:lpstr>
      <vt:lpstr>Poppins Semi-Bold</vt:lpstr>
      <vt:lpstr>TT Norms Bold</vt:lpstr>
      <vt:lpstr>Poppins Medium</vt:lpstr>
      <vt:lpstr>Glacial Indifference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Orange Modern Sales Psychology Presentation</dc:title>
  <cp:lastModifiedBy>Syed Darain Hyder Kazmi</cp:lastModifiedBy>
  <cp:revision>2</cp:revision>
  <dcterms:created xsi:type="dcterms:W3CDTF">2006-08-16T00:00:00Z</dcterms:created>
  <dcterms:modified xsi:type="dcterms:W3CDTF">2025-11-15T10:41:15Z</dcterms:modified>
  <dc:identifier>DAG4v1eg1iQ</dc:identifier>
</cp:coreProperties>
</file>